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256" r:id="rId2"/>
    <p:sldId id="260" r:id="rId3"/>
    <p:sldId id="331" r:id="rId4"/>
    <p:sldId id="264" r:id="rId5"/>
    <p:sldId id="338" r:id="rId6"/>
    <p:sldId id="261" r:id="rId7"/>
    <p:sldId id="329" r:id="rId8"/>
    <p:sldId id="263" r:id="rId9"/>
    <p:sldId id="385" r:id="rId10"/>
    <p:sldId id="340" r:id="rId11"/>
    <p:sldId id="386" r:id="rId12"/>
    <p:sldId id="341" r:id="rId13"/>
    <p:sldId id="342" r:id="rId14"/>
    <p:sldId id="344" r:id="rId15"/>
    <p:sldId id="345" r:id="rId16"/>
    <p:sldId id="314" r:id="rId17"/>
    <p:sldId id="301" r:id="rId18"/>
    <p:sldId id="336" r:id="rId19"/>
    <p:sldId id="346" r:id="rId20"/>
    <p:sldId id="365" r:id="rId21"/>
    <p:sldId id="349" r:id="rId22"/>
    <p:sldId id="333" r:id="rId23"/>
    <p:sldId id="351" r:id="rId24"/>
    <p:sldId id="397" r:id="rId25"/>
    <p:sldId id="354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259" r:id="rId36"/>
    <p:sldId id="262" r:id="rId37"/>
    <p:sldId id="369" r:id="rId38"/>
    <p:sldId id="371" r:id="rId39"/>
    <p:sldId id="398" r:id="rId40"/>
    <p:sldId id="376" r:id="rId41"/>
    <p:sldId id="372" r:id="rId42"/>
    <p:sldId id="380" r:id="rId43"/>
    <p:sldId id="377" r:id="rId44"/>
    <p:sldId id="368" r:id="rId45"/>
    <p:sldId id="384" r:id="rId46"/>
    <p:sldId id="395" r:id="rId47"/>
    <p:sldId id="390" r:id="rId48"/>
    <p:sldId id="391" r:id="rId49"/>
    <p:sldId id="392" r:id="rId50"/>
    <p:sldId id="334" r:id="rId51"/>
    <p:sldId id="257" r:id="rId52"/>
    <p:sldId id="394" r:id="rId53"/>
    <p:sldId id="366" r:id="rId54"/>
    <p:sldId id="307" r:id="rId55"/>
    <p:sldId id="393" r:id="rId56"/>
    <p:sldId id="278" r:id="rId57"/>
    <p:sldId id="383" r:id="rId58"/>
    <p:sldId id="271" r:id="rId59"/>
    <p:sldId id="324" r:id="rId60"/>
    <p:sldId id="327" r:id="rId61"/>
    <p:sldId id="304" r:id="rId62"/>
    <p:sldId id="389" r:id="rId63"/>
    <p:sldId id="309" r:id="rId64"/>
    <p:sldId id="323" r:id="rId65"/>
    <p:sldId id="325" r:id="rId66"/>
    <p:sldId id="387" r:id="rId67"/>
    <p:sldId id="28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  <a:srgbClr val="003300"/>
    <a:srgbClr val="333300"/>
    <a:srgbClr val="006600"/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4660"/>
  </p:normalViewPr>
  <p:slideViewPr>
    <p:cSldViewPr>
      <p:cViewPr varScale="1">
        <p:scale>
          <a:sx n="106" d="100"/>
          <a:sy n="106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0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EA13F5-980B-4CF7-A247-88C4458287F9}" type="slidenum">
              <a:rPr lang="hu-HU" altLang="hu-HU"/>
              <a:pPr/>
              <a:t>7</a:t>
            </a:fld>
            <a:endParaRPr lang="hu-HU" altLang="hu-HU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noFill/>
        </p:spPr>
        <p:txBody>
          <a:bodyPr/>
          <a:lstStyle/>
          <a:p>
            <a:pPr eaLnBrk="1" hangingPunct="1"/>
            <a:endParaRPr lang="en-GB" altLang="hu-HU" smtClean="0"/>
          </a:p>
        </p:txBody>
      </p:sp>
    </p:spTree>
    <p:extLst>
      <p:ext uri="{BB962C8B-B14F-4D97-AF65-F5344CB8AC3E}">
        <p14:creationId xmlns:p14="http://schemas.microsoft.com/office/powerpoint/2010/main" val="349426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8E9B6E-2948-4AEF-88B9-64CE2AA59901}" type="slidenum">
              <a:rPr lang="hu-HU" altLang="hu-HU"/>
              <a:pPr/>
              <a:t>16</a:t>
            </a:fld>
            <a:endParaRPr lang="hu-HU" altLang="hu-H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2595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A6AC43-7248-45A0-9C15-CC4BAF18F82C}" type="slidenum">
              <a:rPr lang="hu-HU" altLang="hu-HU" sz="1200"/>
              <a:pPr/>
              <a:t>17</a:t>
            </a:fld>
            <a:endParaRPr lang="hu-HU" altLang="hu-H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06751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BB940-DE29-469E-82D6-264C967642B6}" type="slidenum">
              <a:rPr lang="hu-HU"/>
              <a:pPr/>
              <a:t>35</a:t>
            </a:fld>
            <a:endParaRPr lang="hu-H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2919A6-82E4-425E-B30D-CF3DB85961E9}" type="slidenum">
              <a:rPr lang="hu-HU" sz="1200"/>
              <a:pPr algn="r"/>
              <a:t>35</a:t>
            </a:fld>
            <a:endParaRPr lang="hu-HU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1951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405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12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AE2125-7A6E-40C1-B355-446B93CF6E16}" type="slidenum">
              <a:rPr lang="hu-HU" altLang="hu-HU"/>
              <a:pPr/>
              <a:t>59</a:t>
            </a:fld>
            <a:endParaRPr lang="hu-HU" altLang="hu-H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8898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6E1362-6727-4256-9A72-2967A6502902}" type="slidenum">
              <a:rPr lang="hu-HU" altLang="hu-HU"/>
              <a:pPr/>
              <a:t>64</a:t>
            </a:fld>
            <a:endParaRPr lang="hu-HU" altLang="hu-H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4258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5F60D4-1663-4ECB-B7FB-D609C6891FFC}" type="slidenum">
              <a:rPr lang="hu-HU" altLang="hu-HU"/>
              <a:pPr/>
              <a:t>65</a:t>
            </a:fld>
            <a:endParaRPr lang="hu-HU" altLang="hu-H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5220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647454-514B-4674-8647-7F5F9E0B34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40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bgk.uni-obuda.hu/en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95400"/>
            <a:ext cx="6400800" cy="1143000"/>
          </a:xfrm>
          <a:effectLst>
            <a:outerShdw blurRad="50800" dist="25400" dir="5400000" algn="ctr" rotWithShape="0">
              <a:schemeClr val="tx1"/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Disaster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management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role of the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Army</a:t>
            </a:r>
            <a:endParaRPr lang="bs-Latn-BA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2590800"/>
            <a:ext cx="7772400" cy="1295400"/>
          </a:xfrm>
          <a:prstGeom prst="rect">
            <a:avLst/>
          </a:prstGeom>
          <a:effectLst>
            <a:outerShdw blurRad="25400" dist="254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Firefighter Colonel Rudolf Nagy PhD.</a:t>
            </a:r>
          </a:p>
          <a:p>
            <a:r>
              <a:rPr lang="en-GB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assistant professor</a:t>
            </a:r>
            <a:endParaRPr lang="sr-Latn-BA" sz="1800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>
              <a:spcBef>
                <a:spcPts val="1200"/>
              </a:spcBef>
            </a:pPr>
            <a: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ÓBUDA UNIVERSITY,</a:t>
            </a:r>
            <a:b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Donát Bánki </a:t>
            </a:r>
            <a:r>
              <a:rPr lang="hu-HU" altLang="hu-HU" sz="1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Faculty</a:t>
            </a:r>
            <a: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 of </a:t>
            </a:r>
            <a:r>
              <a:rPr lang="hu-HU" altLang="hu-HU" sz="1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Mechanical</a:t>
            </a:r>
            <a: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 and </a:t>
            </a:r>
            <a:r>
              <a:rPr lang="hu-HU" altLang="hu-HU" sz="1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Safety</a:t>
            </a:r>
            <a:r>
              <a:rPr lang="hu-HU" altLang="hu-HU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hu-HU" altLang="hu-HU" sz="18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Engineering</a:t>
            </a:r>
            <a:endParaRPr lang="bs-Latn-BA" sz="18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5334000"/>
            <a:ext cx="7772400" cy="685800"/>
          </a:xfrm>
          <a:prstGeom prst="rect">
            <a:avLst/>
          </a:prstGeom>
          <a:effectLst>
            <a:outerShdw blurRad="25400" dist="127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Study visit</a:t>
            </a:r>
            <a:r>
              <a:rPr lang="sr-Latn-BA" sz="1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/</a:t>
            </a:r>
            <a:r>
              <a:rPr lang="en-GB" sz="1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Tuesday</a:t>
            </a:r>
            <a:r>
              <a:rPr lang="en-GB" sz="1800" dirty="0">
                <a:solidFill>
                  <a:srgbClr val="FFFF00"/>
                </a:solidFill>
                <a:latin typeface="Book Antiqua" panose="02040602050305030304" pitchFamily="18" charset="0"/>
              </a:rPr>
              <a:t>, 23rd May </a:t>
            </a:r>
            <a:r>
              <a:rPr lang="en-GB" sz="1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2017</a:t>
            </a:r>
            <a:endParaRPr lang="bs-Latn-BA" sz="18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dirty="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dirty="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9" name="Picture 2" descr="Home">
            <a:hlinkClick r:id="rId5" tooltip="Hom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191000"/>
            <a:ext cx="4762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228600"/>
            <a:ext cx="7772400" cy="457200"/>
          </a:xfrm>
          <a:effectLst>
            <a:outerShdw blurRad="25400" dist="127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Book Antiqua" panose="02040602050305030304" pitchFamily="18" charset="0"/>
              </a:rPr>
              <a:t>Development of master curricula</a:t>
            </a:r>
            <a:r>
              <a:rPr lang="hu-HU" sz="1600" dirty="0">
                <a:solidFill>
                  <a:srgbClr val="FFFF00"/>
                </a:solidFill>
                <a:latin typeface="Book Antiqua" panose="02040602050305030304" pitchFamily="18" charset="0"/>
              </a:rPr>
              <a:t/>
            </a:r>
            <a:br>
              <a:rPr lang="hu-HU" sz="1600" dirty="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en-US" sz="1600" dirty="0">
                <a:solidFill>
                  <a:srgbClr val="FFFF00"/>
                </a:solidFill>
                <a:latin typeface="Book Antiqua" panose="02040602050305030304" pitchFamily="18" charset="0"/>
              </a:rPr>
              <a:t>for natural disasters risk management in Western Balkan countries</a:t>
            </a:r>
            <a:endParaRPr lang="bs-Latn-BA" sz="16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2332038"/>
            <a:ext cx="180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pattFill prst="dashUpDiag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rIns="900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hu-HU">
              <a:solidFill>
                <a:srgbClr val="FFFF00"/>
              </a:solidFill>
            </a:endParaRP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91799"/>
              </p:ext>
            </p:extLst>
          </p:nvPr>
        </p:nvGraphicFramePr>
        <p:xfrm>
          <a:off x="394579" y="3048000"/>
          <a:ext cx="8354841" cy="3624264"/>
        </p:xfrm>
        <a:graphic>
          <a:graphicData uri="http://schemas.openxmlformats.org/drawingml/2006/table">
            <a:tbl>
              <a:tblPr/>
              <a:tblGrid>
                <a:gridCol w="1989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7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3617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Е</a:t>
                      </a:r>
                      <a:r>
                        <a:rPr lang="sr-Latn-CS" sz="20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фекат</a:t>
                      </a:r>
                      <a:endParaRPr lang="hu-HU" altLang="hu-HU" sz="2000" b="1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shade val="0"/>
                            <a:invGamma/>
                          </a:schemeClr>
                        </a:gs>
                      </a:gsLst>
                      <a:lin ang="0" scaled="1"/>
                    </a:gra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1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Учесталост</a:t>
                      </a:r>
                      <a:endParaRPr lang="hu-HU" altLang="hu-HU" sz="2000" b="1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6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Ретка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z-Cyrl-AZ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</a:t>
                      </a: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ије честа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Честа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Врло често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70">
                <a:tc>
                  <a:txBody>
                    <a:bodyPr/>
                    <a:lstStyle>
                      <a:lvl1pPr indent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Веома озбиљно</a:t>
                      </a:r>
                    </a:p>
                  </a:txBody>
                  <a:tcPr marL="0" marR="0" marT="0" marB="0" anchor="ctr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shade val="0"/>
                            <a:invGamma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072">
                <a:tc>
                  <a:txBody>
                    <a:bodyPr/>
                    <a:lstStyle>
                      <a:lvl1pPr indent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Озбиљно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shade val="0"/>
                            <a:invGamma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I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072">
                <a:tc>
                  <a:txBody>
                    <a:bodyPr/>
                    <a:lstStyle>
                      <a:lvl1pPr indent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z-Cyrl-AZ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</a:t>
                      </a:r>
                      <a:r>
                        <a:rPr lang="sr-Latn-CS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ије озбиљно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shade val="0"/>
                            <a:invGamma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lang="sr-Latn-CS" sz="2000" dirty="0" smtClean="0"/>
                        <a:t> </a:t>
                      </a:r>
                      <a:r>
                        <a:rPr kumimoji="0" lang="hu-HU" alt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270">
                <a:tc>
                  <a:txBody>
                    <a:bodyPr/>
                    <a:lstStyle>
                      <a:lvl1pPr indent="88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z-Cyrl-AZ" sz="20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Ниски степен</a:t>
                      </a:r>
                      <a:endParaRPr lang="hu-HU" altLang="hu-HU" sz="2000" b="0" kern="12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shade val="0"/>
                            <a:invGamma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</a:t>
                      </a:r>
                      <a:r>
                        <a:rPr kumimoji="0" lang="sr-Latn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u-HU" altLang="hu-H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III.</a:t>
                      </a:r>
                      <a:endParaRPr kumimoji="0" lang="hu-HU" altLang="hu-H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 horzOverflow="overflow">
                    <a:lnL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pattFill prst="dashUpDiag">
                        <a:fgClr>
                          <a:srgbClr val="66FFFF"/>
                        </a:fgClr>
                        <a:bgClr>
                          <a:srgbClr val="FFFFFF"/>
                        </a:bgClr>
                      </a:patt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883" name="Rectangle 43"/>
          <p:cNvSpPr>
            <a:spLocks noChangeArrowheads="1"/>
          </p:cNvSpPr>
          <p:nvPr/>
        </p:nvSpPr>
        <p:spPr bwMode="auto">
          <a:xfrm>
            <a:off x="69850" y="4160838"/>
            <a:ext cx="180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pattFill prst="dashUpDiag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rIns="900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hu-HU">
              <a:solidFill>
                <a:srgbClr val="FFFF00"/>
              </a:solidFill>
            </a:endParaRP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0" y="879157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Оцењивање ризика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9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1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303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/>
          <p:cNvGrpSpPr>
            <a:grpSpLocks noChangeAspect="1"/>
          </p:cNvGrpSpPr>
          <p:nvPr/>
        </p:nvGrpSpPr>
        <p:grpSpPr>
          <a:xfrm>
            <a:off x="6113907" y="2465451"/>
            <a:ext cx="2859786" cy="4392549"/>
            <a:chOff x="3276600" y="1435100"/>
            <a:chExt cx="3530600" cy="5422900"/>
          </a:xfrm>
        </p:grpSpPr>
        <p:sp>
          <p:nvSpPr>
            <p:cNvPr id="21" name="AutoShape 14"/>
            <p:cNvSpPr>
              <a:spLocks noChangeAspect="1" noChangeArrowheads="1"/>
            </p:cNvSpPr>
            <p:nvPr/>
          </p:nvSpPr>
          <p:spPr bwMode="auto">
            <a:xfrm>
              <a:off x="4140200" y="1435100"/>
              <a:ext cx="1371600" cy="3384550"/>
            </a:xfrm>
            <a:prstGeom prst="can">
              <a:avLst>
                <a:gd name="adj" fmla="val 3621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3600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2" name="AutoShape 13"/>
            <p:cNvSpPr>
              <a:spLocks noChangeAspect="1" noChangeArrowheads="1"/>
            </p:cNvSpPr>
            <p:nvPr/>
          </p:nvSpPr>
          <p:spPr bwMode="auto">
            <a:xfrm>
              <a:off x="4787900" y="2009775"/>
              <a:ext cx="1368425" cy="3133725"/>
            </a:xfrm>
            <a:prstGeom prst="can">
              <a:avLst>
                <a:gd name="adj" fmla="val 7188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7200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3" name="AutoShape 12"/>
            <p:cNvSpPr>
              <a:spLocks noChangeAspect="1" noChangeArrowheads="1"/>
            </p:cNvSpPr>
            <p:nvPr/>
          </p:nvSpPr>
          <p:spPr bwMode="auto">
            <a:xfrm>
              <a:off x="5291138" y="2549525"/>
              <a:ext cx="1368425" cy="2773362"/>
            </a:xfrm>
            <a:prstGeom prst="can">
              <a:avLst>
                <a:gd name="adj" fmla="val 9392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7200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4" name="AutoShape 11"/>
            <p:cNvSpPr>
              <a:spLocks noChangeAspect="1" noChangeArrowheads="1"/>
            </p:cNvSpPr>
            <p:nvPr/>
          </p:nvSpPr>
          <p:spPr bwMode="auto">
            <a:xfrm>
              <a:off x="5435600" y="3017837"/>
              <a:ext cx="1371600" cy="2500313"/>
            </a:xfrm>
            <a:prstGeom prst="can">
              <a:avLst>
                <a:gd name="adj" fmla="val 13427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7200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5" name="AutoShape 10"/>
            <p:cNvSpPr>
              <a:spLocks noChangeAspect="1" noChangeArrowheads="1"/>
            </p:cNvSpPr>
            <p:nvPr/>
          </p:nvSpPr>
          <p:spPr bwMode="auto">
            <a:xfrm>
              <a:off x="5291138" y="3522662"/>
              <a:ext cx="1371600" cy="2373313"/>
            </a:xfrm>
            <a:prstGeom prst="can">
              <a:avLst>
                <a:gd name="adj" fmla="val 16206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6" name="AutoShape 9"/>
            <p:cNvSpPr>
              <a:spLocks noChangeAspect="1" noChangeArrowheads="1"/>
            </p:cNvSpPr>
            <p:nvPr/>
          </p:nvSpPr>
          <p:spPr bwMode="auto">
            <a:xfrm>
              <a:off x="4929188" y="4044950"/>
              <a:ext cx="1368425" cy="2190750"/>
            </a:xfrm>
            <a:prstGeom prst="can">
              <a:avLst>
                <a:gd name="adj" fmla="val 20071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7" name="AutoShape 8"/>
            <p:cNvSpPr>
              <a:spLocks noChangeAspect="1" noChangeArrowheads="1"/>
            </p:cNvSpPr>
            <p:nvPr/>
          </p:nvSpPr>
          <p:spPr bwMode="auto">
            <a:xfrm>
              <a:off x="4279900" y="4579937"/>
              <a:ext cx="1368425" cy="2008188"/>
            </a:xfrm>
            <a:prstGeom prst="can">
              <a:avLst>
                <a:gd name="adj" fmla="val 21116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hu-HU" altLang="hu-HU" b="1" dirty="0"/>
            </a:p>
          </p:txBody>
        </p:sp>
        <p:sp>
          <p:nvSpPr>
            <p:cNvPr id="28" name="AutoShape 7"/>
            <p:cNvSpPr>
              <a:spLocks noChangeAspect="1" noChangeArrowheads="1"/>
            </p:cNvSpPr>
            <p:nvPr/>
          </p:nvSpPr>
          <p:spPr bwMode="auto">
            <a:xfrm>
              <a:off x="3276600" y="5033962"/>
              <a:ext cx="1371600" cy="1824038"/>
            </a:xfrm>
            <a:prstGeom prst="can">
              <a:avLst>
                <a:gd name="adj" fmla="val 26850"/>
              </a:avLst>
            </a:prstGeom>
            <a:gradFill rotWithShape="1">
              <a:gsLst>
                <a:gs pos="0">
                  <a:srgbClr val="5E7676"/>
                </a:gs>
                <a:gs pos="100000">
                  <a:srgbClr val="CC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hu-HU" altLang="hu-HU" b="1" dirty="0"/>
                <a:t>     </a:t>
              </a:r>
            </a:p>
          </p:txBody>
        </p:sp>
      </p:grp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709612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z-Cyrl-AZ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Ц</a:t>
            </a:r>
            <a:r>
              <a:rPr lang="sr-Latn-C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иклуси </a:t>
            </a:r>
            <a:r>
              <a:rPr lang="az-Cyrl-AZ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п</a:t>
            </a:r>
            <a:r>
              <a:rPr lang="hu-HU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регледa</a:t>
            </a:r>
            <a:endParaRPr lang="hu-HU" altLang="hu-HU" sz="3600" dirty="0">
              <a:solidFill>
                <a:srgbClr val="FFFF00"/>
              </a:solidFill>
            </a:endParaRPr>
          </a:p>
        </p:txBody>
      </p:sp>
      <p:sp>
        <p:nvSpPr>
          <p:cNvPr id="287768" name="Freeform 24"/>
          <p:cNvSpPr>
            <a:spLocks noChangeAspect="1"/>
          </p:cNvSpPr>
          <p:nvPr/>
        </p:nvSpPr>
        <p:spPr bwMode="auto">
          <a:xfrm>
            <a:off x="6652599" y="2030324"/>
            <a:ext cx="1754004" cy="3434288"/>
          </a:xfrm>
          <a:custGeom>
            <a:avLst/>
            <a:gdLst>
              <a:gd name="T0" fmla="*/ 0 w 1380"/>
              <a:gd name="T1" fmla="*/ 4289425 h 2702"/>
              <a:gd name="T2" fmla="*/ 1146175 w 1380"/>
              <a:gd name="T3" fmla="*/ 3795713 h 2702"/>
              <a:gd name="T4" fmla="*/ 1639888 w 1380"/>
              <a:gd name="T5" fmla="*/ 3273425 h 2702"/>
              <a:gd name="T6" fmla="*/ 2046288 w 1380"/>
              <a:gd name="T7" fmla="*/ 2736850 h 2702"/>
              <a:gd name="T8" fmla="*/ 2187575 w 1380"/>
              <a:gd name="T9" fmla="*/ 2217738 h 2702"/>
              <a:gd name="T10" fmla="*/ 2032000 w 1380"/>
              <a:gd name="T11" fmla="*/ 1720850 h 2702"/>
              <a:gd name="T12" fmla="*/ 1524000 w 1380"/>
              <a:gd name="T13" fmla="*/ 1139825 h 2702"/>
              <a:gd name="T14" fmla="*/ 896938 w 1380"/>
              <a:gd name="T15" fmla="*/ 581025 h 27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80" h="2702">
                <a:moveTo>
                  <a:pt x="0" y="2702"/>
                </a:moveTo>
                <a:cubicBezTo>
                  <a:pt x="7" y="2449"/>
                  <a:pt x="576" y="2108"/>
                  <a:pt x="722" y="2391"/>
                </a:cubicBezTo>
                <a:cubicBezTo>
                  <a:pt x="759" y="2007"/>
                  <a:pt x="1015" y="1806"/>
                  <a:pt x="1033" y="2062"/>
                </a:cubicBezTo>
                <a:cubicBezTo>
                  <a:pt x="1060" y="1550"/>
                  <a:pt x="1298" y="1623"/>
                  <a:pt x="1289" y="1724"/>
                </a:cubicBezTo>
                <a:cubicBezTo>
                  <a:pt x="1289" y="1513"/>
                  <a:pt x="1378" y="1361"/>
                  <a:pt x="1378" y="1397"/>
                </a:cubicBezTo>
                <a:cubicBezTo>
                  <a:pt x="1359" y="1196"/>
                  <a:pt x="1362" y="919"/>
                  <a:pt x="1280" y="1084"/>
                </a:cubicBezTo>
                <a:cubicBezTo>
                  <a:pt x="1380" y="462"/>
                  <a:pt x="1060" y="361"/>
                  <a:pt x="960" y="718"/>
                </a:cubicBezTo>
                <a:cubicBezTo>
                  <a:pt x="996" y="14"/>
                  <a:pt x="520" y="0"/>
                  <a:pt x="565" y="366"/>
                </a:cubicBezTo>
              </a:path>
            </a:pathLst>
          </a:custGeom>
          <a:noFill/>
          <a:ln w="762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1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2934738" y="3605361"/>
            <a:ext cx="2762359" cy="461665"/>
          </a:xfrm>
          <a:prstGeom prst="rect">
            <a:avLst/>
          </a:prstGeom>
          <a:effectLst>
            <a:outerShdw dist="254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свака три мјесеца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8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25731" y="2971800"/>
            <a:ext cx="4817537" cy="255454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alt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Узбуна</a:t>
            </a:r>
            <a:endParaRPr lang="hu-HU" alt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заштите cтановништвa</a:t>
            </a:r>
          </a:p>
          <a:p>
            <a:pPr marL="342900" indent="-342900">
              <a:spcBef>
                <a:spcPts val="12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рипрема</a:t>
            </a:r>
          </a:p>
          <a:p>
            <a:pPr marL="342900" indent="-342900">
              <a:spcBef>
                <a:spcPts val="12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hu-H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Одбранa</a:t>
            </a:r>
            <a:endParaRPr lang="hu-HU" alt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Почетни комплет за непогод</a:t>
            </a: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lumMod val="20000"/>
                <a:lumOff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z-Cyrl-AZ" dirty="0" smtClean="0">
                <a:solidFill>
                  <a:schemeClr val="tx1"/>
                </a:solidFill>
              </a:rPr>
              <a:t>Управљање ризиком</a:t>
            </a:r>
            <a:endParaRPr lang="hu-HU" altLang="hu-HU" dirty="0">
              <a:solidFill>
                <a:schemeClr val="tx1"/>
              </a:solidFill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125731" y="2365058"/>
            <a:ext cx="4118435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sz="2400" dirty="0">
                <a:solidFill>
                  <a:schemeClr val="bg1"/>
                </a:solidFill>
              </a:rPr>
              <a:t>Довољан ниво </a:t>
            </a:r>
            <a:r>
              <a:rPr lang="sr-Latn-CS" sz="2400" dirty="0" smtClean="0">
                <a:solidFill>
                  <a:schemeClr val="bg1"/>
                </a:solidFill>
              </a:rPr>
              <a:t>за заштиту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: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3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05538" y="1909551"/>
            <a:ext cx="8964612" cy="4167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987425" indent="-987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52563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605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853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76525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1337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909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481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053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sz="2400" b="1" dirty="0" smtClean="0">
                <a:solidFill>
                  <a:schemeClr val="bg1"/>
                </a:solidFill>
              </a:rPr>
              <a:t>Нивои</a:t>
            </a:r>
            <a:r>
              <a:rPr lang="hu-HU" altLang="ja-JP" sz="2400" b="1" dirty="0" smtClean="0">
                <a:solidFill>
                  <a:schemeClr val="bg1"/>
                </a:solidFill>
              </a:rPr>
              <a:t>:</a:t>
            </a:r>
            <a:endParaRPr lang="hu-HU" altLang="ja-JP" sz="2400" b="1" dirty="0">
              <a:solidFill>
                <a:schemeClr val="bg1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Насеље</a:t>
            </a:r>
            <a:r>
              <a:rPr lang="hu-HU" altLang="ja-JP" sz="2400" dirty="0" smtClean="0">
                <a:solidFill>
                  <a:srgbClr val="FFFF00"/>
                </a:solidFill>
              </a:rPr>
              <a:t>, </a:t>
            </a:r>
            <a:endParaRPr lang="hu-HU" altLang="ja-JP" sz="2400" dirty="0">
              <a:solidFill>
                <a:srgbClr val="FFFF00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Радно место</a:t>
            </a:r>
            <a:r>
              <a:rPr lang="hu-HU" altLang="ja-JP" sz="2400" dirty="0" smtClean="0">
                <a:solidFill>
                  <a:srgbClr val="FFFF00"/>
                </a:solidFill>
              </a:rPr>
              <a:t>,</a:t>
            </a:r>
            <a:r>
              <a:rPr lang="hu-HU" altLang="hu-HU" sz="2400" dirty="0" smtClean="0">
                <a:solidFill>
                  <a:srgbClr val="FFFF00"/>
                </a:solidFill>
              </a:rPr>
              <a:t> </a:t>
            </a:r>
            <a:endParaRPr lang="hu-HU" altLang="hu-HU" sz="2400" dirty="0">
              <a:solidFill>
                <a:srgbClr val="FFFF00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sz="2400" dirty="0" smtClean="0">
                <a:solidFill>
                  <a:srgbClr val="FFFF00"/>
                </a:solidFill>
              </a:rPr>
              <a:t>С</a:t>
            </a:r>
            <a:r>
              <a:rPr lang="sr-Latn-CS" sz="2400" dirty="0" smtClean="0">
                <a:solidFill>
                  <a:srgbClr val="FFFF00"/>
                </a:solidFill>
              </a:rPr>
              <a:t>веукупни </a:t>
            </a:r>
            <a:r>
              <a:rPr lang="az-Cyrl-AZ" sz="2400" dirty="0" smtClean="0">
                <a:solidFill>
                  <a:srgbClr val="FFFF00"/>
                </a:solidFill>
              </a:rPr>
              <a:t>план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sr-Latn-CS" sz="2400" dirty="0" smtClean="0">
                <a:solidFill>
                  <a:srgbClr val="FFFF00"/>
                </a:solidFill>
              </a:rPr>
              <a:t>офисa</a:t>
            </a:r>
            <a:r>
              <a:rPr lang="hu-HU" altLang="ja-JP" sz="2400" dirty="0" smtClean="0">
                <a:solidFill>
                  <a:srgbClr val="FFFF00"/>
                </a:solidFill>
              </a:rPr>
              <a:t>,</a:t>
            </a:r>
            <a:endParaRPr lang="hu-HU" altLang="ja-JP" sz="2400" dirty="0">
              <a:solidFill>
                <a:srgbClr val="FFFF00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ru-RU" sz="2400" dirty="0" smtClean="0">
                <a:solidFill>
                  <a:srgbClr val="FFFF00"/>
                </a:solidFill>
              </a:rPr>
              <a:t>Округа</a:t>
            </a:r>
            <a:r>
              <a:rPr lang="hu-HU" altLang="ja-JP" sz="2400" dirty="0" smtClean="0">
                <a:solidFill>
                  <a:srgbClr val="FFFF00"/>
                </a:solidFill>
              </a:rPr>
              <a:t>,</a:t>
            </a:r>
            <a:endParaRPr lang="hu-HU" altLang="ja-JP" sz="2400" dirty="0">
              <a:solidFill>
                <a:srgbClr val="FFFF00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sz="2400" dirty="0" smtClean="0">
                <a:solidFill>
                  <a:srgbClr val="FFFF00"/>
                </a:solidFill>
              </a:rPr>
              <a:t>Регион</a:t>
            </a:r>
            <a:r>
              <a:rPr lang="hu-HU" altLang="ja-JP" sz="2400" dirty="0" smtClean="0">
                <a:solidFill>
                  <a:srgbClr val="FFFF00"/>
                </a:solidFill>
              </a:rPr>
              <a:t>, </a:t>
            </a:r>
            <a:endParaRPr lang="hu-HU" altLang="ja-JP" sz="2400" dirty="0">
              <a:solidFill>
                <a:srgbClr val="FFFF00"/>
              </a:solidFill>
            </a:endParaRPr>
          </a:p>
          <a:p>
            <a:pPr marL="806450" indent="-4445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Централни</a:t>
            </a:r>
            <a:r>
              <a:rPr lang="hu-HU" altLang="ja-JP" sz="2400" dirty="0" smtClean="0">
                <a:solidFill>
                  <a:srgbClr val="FFFF00"/>
                </a:solidFill>
              </a:rPr>
              <a:t>,</a:t>
            </a:r>
            <a:endParaRPr lang="hu-HU" altLang="ja-JP" sz="2400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hu-HU" altLang="ja-JP" sz="2400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hu-HU" altLang="ja-JP" sz="2400" dirty="0" smtClean="0">
                <a:solidFill>
                  <a:schemeClr val="bg1"/>
                </a:solidFill>
              </a:rPr>
              <a:t>(</a:t>
            </a:r>
            <a:r>
              <a:rPr lang="sr-Latn-CS" sz="2400" dirty="0" smtClean="0">
                <a:solidFill>
                  <a:schemeClr val="bg1"/>
                </a:solidFill>
              </a:rPr>
              <a:t>Обавеза редовно</a:t>
            </a:r>
            <a:r>
              <a:rPr lang="az-Cyrl-AZ" sz="2400" dirty="0">
                <a:solidFill>
                  <a:schemeClr val="bg1"/>
                </a:solidFill>
              </a:rPr>
              <a:t>г</a:t>
            </a:r>
            <a:r>
              <a:rPr lang="sr-Latn-CS" sz="2400" dirty="0" smtClean="0">
                <a:solidFill>
                  <a:schemeClr val="bg1"/>
                </a:solidFill>
              </a:rPr>
              <a:t> вежбањa, прегледa</a:t>
            </a:r>
            <a:r>
              <a:rPr lang="hu-HU" altLang="ja-JP" sz="2400" dirty="0" smtClean="0">
                <a:solidFill>
                  <a:schemeClr val="bg1"/>
                </a:solidFill>
              </a:rPr>
              <a:t>)</a:t>
            </a:r>
            <a:endParaRPr lang="hu-HU" altLang="hu-HU" sz="2400" dirty="0">
              <a:solidFill>
                <a:schemeClr val="bg1"/>
              </a:solidFill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0" y="808038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z-Cyrl-AZ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Планирање </a:t>
            </a:r>
            <a:r>
              <a:rPr lang="az-Cyrl-AZ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превенције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05538" y="1447886"/>
            <a:ext cx="4853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r-Latn-C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Фонд за </a:t>
            </a:r>
            <a:r>
              <a:rPr lang="hu-HU" sz="2400" b="1" dirty="0" err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планирање</a:t>
            </a:r>
            <a:r>
              <a:rPr lang="hu-HU" altLang="ja-JP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r-Latn-CS" sz="240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je клас ризика</a:t>
            </a:r>
            <a:endParaRPr lang="hu-HU" altLang="ja-JP" sz="2400" b="1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08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0" y="802957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u-HU" sz="3200" b="1" dirty="0" err="1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Оспособљавање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52400" y="1748134"/>
            <a:ext cx="3939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sr-Latn-C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образовањy </a:t>
            </a:r>
            <a:r>
              <a:rPr lang="sr-Latn-C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јавности:</a:t>
            </a:r>
            <a:r>
              <a:rPr lang="hu-HU" alt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52400" y="2140601"/>
            <a:ext cx="4572000" cy="1791260"/>
          </a:xfrm>
          <a:prstGeom prst="rect">
            <a:avLst/>
          </a:prstGeom>
          <a:noFill/>
          <a:ln>
            <a:noFill/>
          </a:ln>
          <a:effectLst>
            <a:prstShdw prst="shdw17" dist="88900" dir="12600000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1143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1950" indent="-36195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Наставници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1950" indent="-36195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Предшколце, школска </a:t>
            </a: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деца</a:t>
            </a:r>
          </a:p>
          <a:p>
            <a:pPr marL="361950" indent="-36195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Ученици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1950" indent="-36195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Студенти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6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0" y="8382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z-Cyrl-AZ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еференти </a:t>
            </a:r>
            <a:r>
              <a:rPr lang="sr-Latn-CS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jавнe </a:t>
            </a:r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безбедност</a:t>
            </a:r>
            <a:r>
              <a:rPr lang="sr-Latn-CS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4267200" y="5715000"/>
            <a:ext cx="4795352" cy="461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sr-Latn-C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Cвe одговaрaјућe самоуправ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592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10" name="Text Box 60"/>
          <p:cNvSpPr txBox="1">
            <a:spLocks noChangeArrowheads="1"/>
          </p:cNvSpPr>
          <p:nvPr/>
        </p:nvSpPr>
        <p:spPr bwMode="auto">
          <a:xfrm>
            <a:off x="1995535" y="1143000"/>
            <a:ext cx="515778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sr-Latn-CS" sz="3200" b="1" dirty="0" smtClean="0">
                <a:solidFill>
                  <a:srgbClr val="FFFF00"/>
                </a:solidFill>
              </a:rPr>
              <a:t>Шта чека </a:t>
            </a:r>
            <a:r>
              <a:rPr lang="sr-Latn-CS" sz="3200" b="1" dirty="0">
                <a:solidFill>
                  <a:srgbClr val="FFFF00"/>
                </a:solidFill>
              </a:rPr>
              <a:t>нас </a:t>
            </a:r>
            <a:r>
              <a:rPr lang="sr-Latn-CS" sz="3200" b="1" dirty="0" smtClean="0">
                <a:solidFill>
                  <a:srgbClr val="FFFF00"/>
                </a:solidFill>
              </a:rPr>
              <a:t>тамо?</a:t>
            </a:r>
            <a:endParaRPr lang="hu-H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9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723900" y="838672"/>
            <a:ext cx="80772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sr-Latn-CS" sz="3600" dirty="0" smtClean="0"/>
              <a:t>Непогода</a:t>
            </a:r>
            <a:endParaRPr lang="hu-HU" altLang="hu-HU" sz="3600" dirty="0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13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5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7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2053574" y="5257800"/>
            <a:ext cx="2228851" cy="830997"/>
          </a:xfrm>
          <a:prstGeom prst="rect">
            <a:avLst/>
          </a:prstGeom>
          <a:noFill/>
          <a:ln>
            <a:noFill/>
          </a:ln>
          <a:effectLst>
            <a:outerShdw blurRad="38100" dist="38100" dir="30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r-Latn-C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ризик </a:t>
            </a:r>
            <a:r>
              <a:rPr lang="sr-Latn-C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 катастрофа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0" y="781049"/>
            <a:ext cx="91440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sr-Latn-CS" sz="3600" dirty="0"/>
              <a:t>Управљање катастрофама</a:t>
            </a:r>
            <a:endParaRPr lang="hu-HU" altLang="hu-HU" sz="3600" dirty="0"/>
          </a:p>
        </p:txBody>
      </p:sp>
      <p:sp>
        <p:nvSpPr>
          <p:cNvPr id="24587" name="AutoShape 42"/>
          <p:cNvSpPr>
            <a:spLocks noChangeAspect="1" noChangeArrowheads="1"/>
          </p:cNvSpPr>
          <p:nvPr/>
        </p:nvSpPr>
        <p:spPr bwMode="auto">
          <a:xfrm>
            <a:off x="76200" y="2760888"/>
            <a:ext cx="3060700" cy="1973262"/>
          </a:xfrm>
          <a:prstGeom prst="chevron">
            <a:avLst>
              <a:gd name="adj" fmla="val 10648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0" tIns="36000" rIns="0" bIns="0" anchorCtr="1"/>
          <a:lstStyle/>
          <a:p>
            <a:pPr>
              <a:spcBef>
                <a:spcPct val="60000"/>
              </a:spcBef>
              <a:buClr>
                <a:srgbClr val="00FF00"/>
              </a:buClr>
              <a:buSzPct val="65000"/>
              <a:buFont typeface="Arial" panose="020B0604020202020204" pitchFamily="34" charset="0"/>
              <a:buNone/>
            </a:pPr>
            <a:r>
              <a:rPr lang="sr-Latn-CS" sz="2000" dirty="0"/>
              <a:t>Припреме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2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2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30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32" name="AutoShape 42"/>
          <p:cNvSpPr>
            <a:spLocks noChangeAspect="1" noChangeArrowheads="1"/>
          </p:cNvSpPr>
          <p:nvPr/>
        </p:nvSpPr>
        <p:spPr bwMode="auto">
          <a:xfrm>
            <a:off x="2916238" y="2772000"/>
            <a:ext cx="3573462" cy="1973262"/>
          </a:xfrm>
          <a:prstGeom prst="chevron">
            <a:avLst>
              <a:gd name="adj" fmla="val 12635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36000" rIns="0" bIns="0" anchorCtr="1"/>
          <a:lstStyle/>
          <a:p>
            <a:pPr>
              <a:spcBef>
                <a:spcPct val="60000"/>
              </a:spcBef>
              <a:buClr>
                <a:srgbClr val="00FF00"/>
              </a:buClr>
              <a:buSzPct val="65000"/>
              <a:buFont typeface="Arial" panose="020B0604020202020204" pitchFamily="34" charset="0"/>
              <a:buNone/>
            </a:pPr>
            <a:r>
              <a:rPr lang="sr-Latn-CS" sz="2000" dirty="0" smtClean="0">
                <a:solidFill>
                  <a:srgbClr val="FFFF00"/>
                </a:solidFill>
              </a:rPr>
              <a:t>Oдговор</a:t>
            </a:r>
            <a:endParaRPr lang="hu-HU" altLang="hu-HU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AutoShape 42"/>
          <p:cNvSpPr>
            <a:spLocks noChangeAspect="1" noChangeArrowheads="1"/>
          </p:cNvSpPr>
          <p:nvPr/>
        </p:nvSpPr>
        <p:spPr bwMode="auto">
          <a:xfrm>
            <a:off x="2908300" y="2760888"/>
            <a:ext cx="1301751" cy="1973262"/>
          </a:xfrm>
          <a:prstGeom prst="chevron">
            <a:avLst>
              <a:gd name="adj" fmla="val 19779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0" tIns="0" rIns="0" bIns="0" anchor="ctr"/>
          <a:lstStyle/>
          <a:p>
            <a:endParaRPr lang="hu-HU" altLang="hu-HU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3168000" y="2362200"/>
            <a:ext cx="0" cy="2772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wrap="none" lIns="0" tIns="0" rIns="0" bIns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6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7" grpId="0" animBg="1"/>
      <p:bldP spid="32" grpId="0" animBg="1"/>
      <p:bldP spid="24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107950" y="639762"/>
            <a:ext cx="9001125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144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38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73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9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7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4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1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sr-Latn-CS" b="1" dirty="0" smtClean="0">
                <a:solidFill>
                  <a:srgbClr val="FFFF00"/>
                </a:solidFill>
              </a:rPr>
              <a:t>Ризик од катастрофа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04800" y="4144732"/>
            <a:ext cx="8280400" cy="208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5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5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Непогода која </a:t>
            </a:r>
            <a:r>
              <a:rPr lang="sr-Latn-C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може </a:t>
            </a:r>
            <a:r>
              <a:rPr lang="sr-Latn-C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очекивати;</a:t>
            </a: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Х</a:t>
            </a:r>
            <a:r>
              <a:rPr lang="sr-Latn-C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итан случај кој</a:t>
            </a:r>
            <a:r>
              <a:rPr lang="sr-Latn-C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и</a:t>
            </a:r>
            <a:r>
              <a:rPr lang="sr-Latn-C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угрoжa</a:t>
            </a:r>
            <a:r>
              <a:rPr lang="sr-Latn-C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ва</a:t>
            </a:r>
            <a:r>
              <a:rPr lang="hu-HU" altLang="hu-HU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:</a:t>
            </a:r>
          </a:p>
          <a:p>
            <a:pPr lvl="2" algn="just">
              <a:spcBef>
                <a:spcPct val="0"/>
              </a:spcBef>
              <a:buClr>
                <a:srgbClr val="FFFF00"/>
              </a:buClr>
            </a:pPr>
            <a:r>
              <a:rPr lang="hu-HU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sr-Latn-CS" dirty="0">
                <a:solidFill>
                  <a:srgbClr val="FFFF00"/>
                </a:solidFill>
                <a:cs typeface="Times New Roman" panose="02020603050405020304" pitchFamily="18" charset="0"/>
              </a:rPr>
              <a:t>здравље</a:t>
            </a:r>
            <a:r>
              <a:rPr lang="sr-Latn-CS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;</a:t>
            </a:r>
            <a:endParaRPr lang="hu-HU" altLang="hu-HU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2" algn="just">
              <a:spcBef>
                <a:spcPct val="0"/>
              </a:spcBef>
              <a:buClr>
                <a:srgbClr val="FFFF00"/>
              </a:buClr>
            </a:pPr>
            <a:r>
              <a:rPr lang="hu-HU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sr-Latn-CS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животнв</a:t>
            </a:r>
            <a:r>
              <a:rPr lang="hu-HU" dirty="0">
                <a:solidFill>
                  <a:srgbClr val="FFFF00"/>
                </a:solidFill>
                <a:cs typeface="Times New Roman" panose="02020603050405020304" pitchFamily="18" charset="0"/>
              </a:rPr>
              <a:t>у</a:t>
            </a:r>
            <a:r>
              <a:rPr lang="sr-Latn-CS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средин</a:t>
            </a:r>
            <a:r>
              <a:rPr lang="hu-HU" dirty="0">
                <a:solidFill>
                  <a:srgbClr val="FFFF00"/>
                </a:solidFill>
                <a:cs typeface="Times New Roman" panose="02020603050405020304" pitchFamily="18" charset="0"/>
              </a:rPr>
              <a:t>у</a:t>
            </a:r>
            <a:r>
              <a:rPr lang="hu-HU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;</a:t>
            </a:r>
          </a:p>
          <a:p>
            <a:pPr lvl="2" algn="just">
              <a:spcBef>
                <a:spcPct val="0"/>
              </a:spcBef>
              <a:buClr>
                <a:srgbClr val="FFFF00"/>
              </a:buClr>
            </a:pPr>
            <a:r>
              <a:rPr lang="hu-HU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sr-Latn-CS" dirty="0">
                <a:solidFill>
                  <a:srgbClr val="FFFF00"/>
                </a:solidFill>
                <a:cs typeface="Times New Roman" panose="02020603050405020304" pitchFamily="18" charset="0"/>
              </a:rPr>
              <a:t>живот и безбедност </a:t>
            </a:r>
            <a:r>
              <a:rPr lang="sr-Latn-CS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имовине</a:t>
            </a:r>
            <a:r>
              <a:rPr lang="hu-HU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  <a:r>
              <a:rPr lang="en-GB" altLang="hu-HU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endParaRPr lang="en-GB" altLang="hu-HU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860777" y="2991929"/>
            <a:ext cx="5613268" cy="461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just">
              <a:spcBef>
                <a:spcPct val="40000"/>
              </a:spcBef>
              <a:buClr>
                <a:srgbClr val="FFFF00"/>
              </a:buClr>
              <a:buSzPct val="65000"/>
            </a:pPr>
            <a:r>
              <a:rPr lang="sr-Latn-CS" sz="2400" b="1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Као последица процеса или </a:t>
            </a:r>
            <a:r>
              <a:rPr lang="sr-Latn-C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стања</a:t>
            </a:r>
            <a:endParaRPr lang="hu-HU" altLang="hu-HU" sz="2400" b="1" dirty="0">
              <a:solidFill>
                <a:srgbClr val="FFFF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90" name="Text Box 54"/>
          <p:cNvSpPr txBox="1">
            <a:spLocks noChangeArrowheads="1"/>
          </p:cNvSpPr>
          <p:nvPr/>
        </p:nvSpPr>
        <p:spPr bwMode="auto">
          <a:xfrm>
            <a:off x="0" y="756047"/>
            <a:ext cx="9144000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5400" dist="50800" dir="5400000" algn="ctr" rotWithShape="0">
              <a:schemeClr val="tx1"/>
            </a:outerShdw>
          </a:effectLst>
        </p:spPr>
        <p:txBody>
          <a:bodyPr anchor="ctr"/>
          <a:lstStyle>
            <a:defPPr>
              <a:defRPr lang="en-US"/>
            </a:defPPr>
            <a:lvl1pPr algn="ctr">
              <a:defRPr sz="4000" b="1"/>
            </a:lvl1pPr>
          </a:lstStyle>
          <a:p>
            <a:r>
              <a:rPr lang="ru-RU" dirty="0" smtClean="0">
                <a:solidFill>
                  <a:srgbClr val="FFFF00"/>
                </a:solidFill>
              </a:rPr>
              <a:t>О</a:t>
            </a:r>
            <a:r>
              <a:rPr lang="sr-Latn-CS" dirty="0">
                <a:solidFill>
                  <a:srgbClr val="FFFF00"/>
                </a:solidFill>
              </a:rPr>
              <a:t>рганизацијска структура </a:t>
            </a:r>
            <a:r>
              <a:rPr lang="sr-Latn-CS" dirty="0" smtClean="0">
                <a:solidFill>
                  <a:srgbClr val="FFFF00"/>
                </a:solidFill>
              </a:rPr>
              <a:t>руковођењa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2338" name="AutoShape 2" descr="Fehér márvány"/>
          <p:cNvSpPr>
            <a:spLocks noChangeAspect="1" noChangeArrowheads="1"/>
          </p:cNvSpPr>
          <p:nvPr/>
        </p:nvSpPr>
        <p:spPr bwMode="auto">
          <a:xfrm>
            <a:off x="3489325" y="3571875"/>
            <a:ext cx="1230313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39" name="AutoShape 3" descr="Fehér márvány"/>
          <p:cNvSpPr>
            <a:spLocks noChangeAspect="1" noChangeArrowheads="1"/>
          </p:cNvSpPr>
          <p:nvPr/>
        </p:nvSpPr>
        <p:spPr bwMode="auto">
          <a:xfrm>
            <a:off x="4427538" y="3571875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40" name="AutoShape 4" descr="Fehér márvány"/>
          <p:cNvSpPr>
            <a:spLocks noChangeAspect="1" noChangeArrowheads="1"/>
          </p:cNvSpPr>
          <p:nvPr/>
        </p:nvSpPr>
        <p:spPr bwMode="auto">
          <a:xfrm>
            <a:off x="5364163" y="3571875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41" name="AutoShape 5" descr="Fehér márvány"/>
          <p:cNvSpPr>
            <a:spLocks noChangeAspect="1" noChangeArrowheads="1"/>
          </p:cNvSpPr>
          <p:nvPr/>
        </p:nvSpPr>
        <p:spPr bwMode="auto">
          <a:xfrm>
            <a:off x="6299200" y="3571875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3" name="AutoShape 57" descr="Fehér márvány"/>
          <p:cNvSpPr>
            <a:spLocks noChangeAspect="1" noChangeArrowheads="1"/>
          </p:cNvSpPr>
          <p:nvPr/>
        </p:nvSpPr>
        <p:spPr bwMode="auto">
          <a:xfrm>
            <a:off x="2266950" y="3860800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4" name="AutoShape 58" descr="Fehér márvány"/>
          <p:cNvSpPr>
            <a:spLocks noChangeAspect="1" noChangeArrowheads="1"/>
          </p:cNvSpPr>
          <p:nvPr/>
        </p:nvSpPr>
        <p:spPr bwMode="auto">
          <a:xfrm>
            <a:off x="3201988" y="3860800"/>
            <a:ext cx="1230312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5" name="AutoShape 59" descr="Fehér márvány"/>
          <p:cNvSpPr>
            <a:spLocks noChangeAspect="1" noChangeArrowheads="1"/>
          </p:cNvSpPr>
          <p:nvPr/>
        </p:nvSpPr>
        <p:spPr bwMode="auto">
          <a:xfrm>
            <a:off x="4138613" y="3860800"/>
            <a:ext cx="1230312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6" name="AutoShape 60" descr="Fehér márvány"/>
          <p:cNvSpPr>
            <a:spLocks noChangeAspect="1" noChangeArrowheads="1"/>
          </p:cNvSpPr>
          <p:nvPr/>
        </p:nvSpPr>
        <p:spPr bwMode="auto">
          <a:xfrm>
            <a:off x="5075238" y="3860800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7" name="AutoShape 61" descr="Fehér márvány"/>
          <p:cNvSpPr>
            <a:spLocks noChangeAspect="1" noChangeArrowheads="1"/>
          </p:cNvSpPr>
          <p:nvPr/>
        </p:nvSpPr>
        <p:spPr bwMode="auto">
          <a:xfrm>
            <a:off x="6011863" y="3860800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8" name="AutoShape 62" descr="Fehér márvány"/>
          <p:cNvSpPr>
            <a:spLocks noChangeAspect="1" noChangeArrowheads="1"/>
          </p:cNvSpPr>
          <p:nvPr/>
        </p:nvSpPr>
        <p:spPr bwMode="auto">
          <a:xfrm>
            <a:off x="6948488" y="3860800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399" name="AutoShape 63" descr="Fehér márvány"/>
          <p:cNvSpPr>
            <a:spLocks noChangeAspect="1" noChangeArrowheads="1"/>
          </p:cNvSpPr>
          <p:nvPr/>
        </p:nvSpPr>
        <p:spPr bwMode="auto">
          <a:xfrm>
            <a:off x="1042988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0" name="AutoShape 64" descr="Fehér márvány"/>
          <p:cNvSpPr>
            <a:spLocks noChangeAspect="1" noChangeArrowheads="1"/>
          </p:cNvSpPr>
          <p:nvPr/>
        </p:nvSpPr>
        <p:spPr bwMode="auto">
          <a:xfrm>
            <a:off x="1979613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1" name="AutoShape 65" descr="Fehér márvány"/>
          <p:cNvSpPr>
            <a:spLocks noChangeAspect="1" noChangeArrowheads="1"/>
          </p:cNvSpPr>
          <p:nvPr/>
        </p:nvSpPr>
        <p:spPr bwMode="auto">
          <a:xfrm>
            <a:off x="2916238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2" name="AutoShape 66" descr="Fehér márvány"/>
          <p:cNvSpPr>
            <a:spLocks noChangeAspect="1" noChangeArrowheads="1"/>
          </p:cNvSpPr>
          <p:nvPr/>
        </p:nvSpPr>
        <p:spPr bwMode="auto">
          <a:xfrm>
            <a:off x="3849688" y="4149725"/>
            <a:ext cx="1230312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3" name="AutoShape 67" descr="Fehér márvány"/>
          <p:cNvSpPr>
            <a:spLocks noChangeAspect="1" noChangeArrowheads="1"/>
          </p:cNvSpPr>
          <p:nvPr/>
        </p:nvSpPr>
        <p:spPr bwMode="auto">
          <a:xfrm>
            <a:off x="4787900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4" name="AutoShape 68" descr="Fehér márvány"/>
          <p:cNvSpPr>
            <a:spLocks noChangeAspect="1" noChangeArrowheads="1"/>
          </p:cNvSpPr>
          <p:nvPr/>
        </p:nvSpPr>
        <p:spPr bwMode="auto">
          <a:xfrm>
            <a:off x="5724525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5" name="AutoShape 69" descr="Fehér márvány"/>
          <p:cNvSpPr>
            <a:spLocks noChangeAspect="1" noChangeArrowheads="1"/>
          </p:cNvSpPr>
          <p:nvPr/>
        </p:nvSpPr>
        <p:spPr bwMode="auto">
          <a:xfrm>
            <a:off x="6659563" y="414972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6" name="AutoShape 70" descr="Fehér márvány"/>
          <p:cNvSpPr>
            <a:spLocks noChangeAspect="1" noChangeArrowheads="1"/>
          </p:cNvSpPr>
          <p:nvPr/>
        </p:nvSpPr>
        <p:spPr bwMode="auto">
          <a:xfrm>
            <a:off x="7596188" y="4149725"/>
            <a:ext cx="1228725" cy="1190625"/>
          </a:xfrm>
          <a:prstGeom prst="cube">
            <a:avLst>
              <a:gd name="adj" fmla="val 25000"/>
            </a:avLst>
          </a:prstGeom>
          <a:solidFill>
            <a:srgbClr val="0048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7" name="AutoShape 71" descr="Fehér márvány"/>
          <p:cNvSpPr>
            <a:spLocks noChangeAspect="1" noChangeArrowheads="1"/>
          </p:cNvSpPr>
          <p:nvPr/>
        </p:nvSpPr>
        <p:spPr bwMode="auto">
          <a:xfrm>
            <a:off x="755650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8" name="AutoShape 72" descr="Fehér márvány"/>
          <p:cNvSpPr>
            <a:spLocks noChangeAspect="1" noChangeArrowheads="1"/>
          </p:cNvSpPr>
          <p:nvPr/>
        </p:nvSpPr>
        <p:spPr bwMode="auto">
          <a:xfrm>
            <a:off x="1690688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09" name="AutoShape 73" descr="Fehér márvány"/>
          <p:cNvSpPr>
            <a:spLocks noChangeAspect="1" noChangeArrowheads="1"/>
          </p:cNvSpPr>
          <p:nvPr/>
        </p:nvSpPr>
        <p:spPr bwMode="auto">
          <a:xfrm>
            <a:off x="2627313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0" name="AutoShape 74" descr="Fehér márvány"/>
          <p:cNvSpPr>
            <a:spLocks noChangeAspect="1" noChangeArrowheads="1"/>
          </p:cNvSpPr>
          <p:nvPr/>
        </p:nvSpPr>
        <p:spPr bwMode="auto">
          <a:xfrm>
            <a:off x="3562350" y="4440238"/>
            <a:ext cx="1230313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1" name="AutoShape 75" descr="Fehér márvány"/>
          <p:cNvSpPr>
            <a:spLocks noChangeAspect="1" noChangeArrowheads="1"/>
          </p:cNvSpPr>
          <p:nvPr/>
        </p:nvSpPr>
        <p:spPr bwMode="auto">
          <a:xfrm>
            <a:off x="4498975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2" name="AutoShape 76" descr="Fehér márvány"/>
          <p:cNvSpPr>
            <a:spLocks noChangeAspect="1" noChangeArrowheads="1"/>
          </p:cNvSpPr>
          <p:nvPr/>
        </p:nvSpPr>
        <p:spPr bwMode="auto">
          <a:xfrm>
            <a:off x="5435600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3" name="AutoShape 77" descr="Fehér márvány"/>
          <p:cNvSpPr>
            <a:spLocks noChangeAspect="1" noChangeArrowheads="1"/>
          </p:cNvSpPr>
          <p:nvPr/>
        </p:nvSpPr>
        <p:spPr bwMode="auto">
          <a:xfrm>
            <a:off x="6372225" y="44402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4" name="AutoShape 78" descr="Fehér márvány"/>
          <p:cNvSpPr>
            <a:spLocks noChangeAspect="1" noChangeArrowheads="1"/>
          </p:cNvSpPr>
          <p:nvPr/>
        </p:nvSpPr>
        <p:spPr bwMode="auto">
          <a:xfrm>
            <a:off x="7307263" y="4440238"/>
            <a:ext cx="1228725" cy="1190625"/>
          </a:xfrm>
          <a:prstGeom prst="cube">
            <a:avLst>
              <a:gd name="adj" fmla="val 25000"/>
            </a:avLst>
          </a:prstGeom>
          <a:solidFill>
            <a:srgbClr val="0048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5" name="AutoShape 79" descr="Fehér márvány"/>
          <p:cNvSpPr>
            <a:spLocks noChangeAspect="1" noChangeArrowheads="1"/>
          </p:cNvSpPr>
          <p:nvPr/>
        </p:nvSpPr>
        <p:spPr bwMode="auto">
          <a:xfrm>
            <a:off x="466725" y="47275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6" name="AutoShape 80" descr="Fehér márvány"/>
          <p:cNvSpPr>
            <a:spLocks noChangeAspect="1" noChangeArrowheads="1"/>
          </p:cNvSpPr>
          <p:nvPr/>
        </p:nvSpPr>
        <p:spPr bwMode="auto">
          <a:xfrm>
            <a:off x="1403350" y="47275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7" name="AutoShape 81" descr="Fehér márvány"/>
          <p:cNvSpPr>
            <a:spLocks noChangeAspect="1" noChangeArrowheads="1"/>
          </p:cNvSpPr>
          <p:nvPr/>
        </p:nvSpPr>
        <p:spPr bwMode="auto">
          <a:xfrm>
            <a:off x="2339975" y="47275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8" name="AutoShape 82" descr="Fehér márvány"/>
          <p:cNvSpPr>
            <a:spLocks noChangeAspect="1" noChangeArrowheads="1"/>
          </p:cNvSpPr>
          <p:nvPr/>
        </p:nvSpPr>
        <p:spPr bwMode="auto">
          <a:xfrm>
            <a:off x="3273425" y="4727575"/>
            <a:ext cx="1230313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19" name="AutoShape 83" descr="Fehér márvány"/>
          <p:cNvSpPr>
            <a:spLocks noChangeAspect="1" noChangeArrowheads="1"/>
          </p:cNvSpPr>
          <p:nvPr/>
        </p:nvSpPr>
        <p:spPr bwMode="auto">
          <a:xfrm>
            <a:off x="4210050" y="4727575"/>
            <a:ext cx="1230313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0" name="AutoShape 84" descr="Fehér márvány"/>
          <p:cNvSpPr>
            <a:spLocks noChangeAspect="1" noChangeArrowheads="1"/>
          </p:cNvSpPr>
          <p:nvPr/>
        </p:nvSpPr>
        <p:spPr bwMode="auto">
          <a:xfrm>
            <a:off x="5148263" y="47275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1" name="AutoShape 85" descr="Fehér márvány"/>
          <p:cNvSpPr>
            <a:spLocks noChangeAspect="1" noChangeArrowheads="1"/>
          </p:cNvSpPr>
          <p:nvPr/>
        </p:nvSpPr>
        <p:spPr bwMode="auto">
          <a:xfrm>
            <a:off x="6083300" y="47275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2" name="AutoShape 86" descr="Fehér márvány"/>
          <p:cNvSpPr>
            <a:spLocks noChangeAspect="1" noChangeArrowheads="1"/>
          </p:cNvSpPr>
          <p:nvPr/>
        </p:nvSpPr>
        <p:spPr bwMode="auto">
          <a:xfrm>
            <a:off x="7019925" y="4727575"/>
            <a:ext cx="1228725" cy="1190625"/>
          </a:xfrm>
          <a:prstGeom prst="cube">
            <a:avLst>
              <a:gd name="adj" fmla="val 25000"/>
            </a:avLst>
          </a:prstGeom>
          <a:solidFill>
            <a:srgbClr val="0048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3" name="AutoShape 87" descr="Fehér márvány"/>
          <p:cNvSpPr>
            <a:spLocks noChangeAspect="1" noChangeArrowheads="1"/>
          </p:cNvSpPr>
          <p:nvPr/>
        </p:nvSpPr>
        <p:spPr bwMode="auto">
          <a:xfrm>
            <a:off x="179388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4" name="AutoShape 88" descr="Fehér márvány"/>
          <p:cNvSpPr>
            <a:spLocks noChangeAspect="1" noChangeArrowheads="1"/>
          </p:cNvSpPr>
          <p:nvPr/>
        </p:nvSpPr>
        <p:spPr bwMode="auto">
          <a:xfrm>
            <a:off x="1116013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5" name="AutoShape 89" descr="Fehér márvány"/>
          <p:cNvSpPr>
            <a:spLocks noChangeAspect="1" noChangeArrowheads="1"/>
          </p:cNvSpPr>
          <p:nvPr/>
        </p:nvSpPr>
        <p:spPr bwMode="auto">
          <a:xfrm>
            <a:off x="2051050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6" name="AutoShape 90" descr="Fehér márvány"/>
          <p:cNvSpPr>
            <a:spLocks noChangeAspect="1" noChangeArrowheads="1"/>
          </p:cNvSpPr>
          <p:nvPr/>
        </p:nvSpPr>
        <p:spPr bwMode="auto">
          <a:xfrm>
            <a:off x="2987675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7" name="AutoShape 91" descr="Fehér márvány"/>
          <p:cNvSpPr>
            <a:spLocks noChangeAspect="1" noChangeArrowheads="1"/>
          </p:cNvSpPr>
          <p:nvPr/>
        </p:nvSpPr>
        <p:spPr bwMode="auto">
          <a:xfrm>
            <a:off x="3922713" y="5016500"/>
            <a:ext cx="1230312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8" name="AutoShape 92" descr="Fehér márvány"/>
          <p:cNvSpPr>
            <a:spLocks noChangeAspect="1" noChangeArrowheads="1"/>
          </p:cNvSpPr>
          <p:nvPr/>
        </p:nvSpPr>
        <p:spPr bwMode="auto">
          <a:xfrm>
            <a:off x="4859338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29" name="AutoShape 93" descr="Fehér márvány"/>
          <p:cNvSpPr>
            <a:spLocks noChangeAspect="1" noChangeArrowheads="1"/>
          </p:cNvSpPr>
          <p:nvPr/>
        </p:nvSpPr>
        <p:spPr bwMode="auto">
          <a:xfrm>
            <a:off x="5795963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0" name="AutoShape 94" descr="Fehér márvány"/>
          <p:cNvSpPr>
            <a:spLocks noChangeAspect="1" noChangeArrowheads="1"/>
          </p:cNvSpPr>
          <p:nvPr/>
        </p:nvSpPr>
        <p:spPr bwMode="auto">
          <a:xfrm>
            <a:off x="6732588" y="501650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1" name="AutoShape 95" descr="Fehér márvány"/>
          <p:cNvSpPr>
            <a:spLocks noChangeAspect="1" noChangeArrowheads="1"/>
          </p:cNvSpPr>
          <p:nvPr/>
        </p:nvSpPr>
        <p:spPr bwMode="auto">
          <a:xfrm>
            <a:off x="827088" y="53038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2" name="AutoShape 96" descr="Fehér márvány"/>
          <p:cNvSpPr>
            <a:spLocks noChangeAspect="1" noChangeArrowheads="1"/>
          </p:cNvSpPr>
          <p:nvPr/>
        </p:nvSpPr>
        <p:spPr bwMode="auto">
          <a:xfrm>
            <a:off x="1763713" y="53038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3" name="AutoShape 97" descr="Fehér márvány"/>
          <p:cNvSpPr>
            <a:spLocks noChangeAspect="1" noChangeArrowheads="1"/>
          </p:cNvSpPr>
          <p:nvPr/>
        </p:nvSpPr>
        <p:spPr bwMode="auto">
          <a:xfrm>
            <a:off x="2698750" y="53038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4" name="AutoShape 98" descr="Fehér márvány"/>
          <p:cNvSpPr>
            <a:spLocks noChangeAspect="1" noChangeArrowheads="1"/>
          </p:cNvSpPr>
          <p:nvPr/>
        </p:nvSpPr>
        <p:spPr bwMode="auto">
          <a:xfrm>
            <a:off x="3633788" y="5303838"/>
            <a:ext cx="1230312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5" name="AutoShape 99" descr="Fehér márvány"/>
          <p:cNvSpPr>
            <a:spLocks noChangeAspect="1" noChangeArrowheads="1"/>
          </p:cNvSpPr>
          <p:nvPr/>
        </p:nvSpPr>
        <p:spPr bwMode="auto">
          <a:xfrm>
            <a:off x="4570413" y="5303838"/>
            <a:ext cx="1230312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6" name="AutoShape 100" descr="Fehér márvány"/>
          <p:cNvSpPr>
            <a:spLocks noChangeAspect="1" noChangeArrowheads="1"/>
          </p:cNvSpPr>
          <p:nvPr/>
        </p:nvSpPr>
        <p:spPr bwMode="auto">
          <a:xfrm>
            <a:off x="5508625" y="530383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7" name="AutoShape 101" descr="Fehér márvány"/>
          <p:cNvSpPr>
            <a:spLocks noChangeAspect="1" noChangeArrowheads="1"/>
          </p:cNvSpPr>
          <p:nvPr/>
        </p:nvSpPr>
        <p:spPr bwMode="auto">
          <a:xfrm>
            <a:off x="1479550" y="55911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8" name="AutoShape 102" descr="Fehér márvány"/>
          <p:cNvSpPr>
            <a:spLocks noChangeAspect="1" noChangeArrowheads="1"/>
          </p:cNvSpPr>
          <p:nvPr/>
        </p:nvSpPr>
        <p:spPr bwMode="auto">
          <a:xfrm>
            <a:off x="2414588" y="55911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39" name="AutoShape 103" descr="Fehér márvány"/>
          <p:cNvSpPr>
            <a:spLocks noChangeAspect="1" noChangeArrowheads="1"/>
          </p:cNvSpPr>
          <p:nvPr/>
        </p:nvSpPr>
        <p:spPr bwMode="auto">
          <a:xfrm>
            <a:off x="3351213" y="5591175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40" name="AutoShape 104" descr="Fehér márvány"/>
          <p:cNvSpPr>
            <a:spLocks noChangeAspect="1" noChangeArrowheads="1"/>
          </p:cNvSpPr>
          <p:nvPr/>
        </p:nvSpPr>
        <p:spPr bwMode="auto">
          <a:xfrm>
            <a:off x="4286250" y="5591175"/>
            <a:ext cx="1230313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41" name="AutoShape 105"/>
          <p:cNvSpPr>
            <a:spLocks noChangeArrowheads="1"/>
          </p:cNvSpPr>
          <p:nvPr/>
        </p:nvSpPr>
        <p:spPr bwMode="auto">
          <a:xfrm>
            <a:off x="1484313" y="5881688"/>
            <a:ext cx="3743325" cy="900112"/>
          </a:xfrm>
          <a:prstGeom prst="flowChartProcess">
            <a:avLst/>
          </a:prstGeom>
          <a:gradFill rotWithShape="1">
            <a:gsLst>
              <a:gs pos="0">
                <a:srgbClr val="009900">
                  <a:gamma/>
                  <a:shade val="46275"/>
                  <a:invGamma/>
                </a:srgbClr>
              </a:gs>
              <a:gs pos="100000">
                <a:srgbClr val="009900">
                  <a:alpha val="53000"/>
                </a:srgbClr>
              </a:gs>
            </a:gsLst>
            <a:lin ang="18900000" scaled="1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sr-Latn-C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Локални одбори за </a:t>
            </a:r>
            <a:r>
              <a:rPr lang="sr-Latn-C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одбрану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467" name="AutoShape 131" descr="Fehér márvány"/>
          <p:cNvSpPr>
            <a:spLocks noChangeAspect="1" noChangeArrowheads="1"/>
          </p:cNvSpPr>
          <p:nvPr/>
        </p:nvSpPr>
        <p:spPr bwMode="auto">
          <a:xfrm>
            <a:off x="4133850" y="2965450"/>
            <a:ext cx="1230313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68" name="AutoShape 132" descr="Fehér márvány"/>
          <p:cNvSpPr>
            <a:spLocks noChangeAspect="1" noChangeArrowheads="1"/>
          </p:cNvSpPr>
          <p:nvPr/>
        </p:nvSpPr>
        <p:spPr bwMode="auto">
          <a:xfrm>
            <a:off x="5070475" y="2965450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69" name="AutoShape 133" descr="Fehér márvány"/>
          <p:cNvSpPr>
            <a:spLocks noChangeAspect="1" noChangeArrowheads="1"/>
          </p:cNvSpPr>
          <p:nvPr/>
        </p:nvSpPr>
        <p:spPr bwMode="auto">
          <a:xfrm>
            <a:off x="2914650" y="324008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0" name="AutoShape 134" descr="Fehér márvány"/>
          <p:cNvSpPr>
            <a:spLocks noChangeAspect="1" noChangeArrowheads="1"/>
          </p:cNvSpPr>
          <p:nvPr/>
        </p:nvSpPr>
        <p:spPr bwMode="auto">
          <a:xfrm>
            <a:off x="3848100" y="3240088"/>
            <a:ext cx="1230313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1" name="AutoShape 135" descr="Fehér márvány"/>
          <p:cNvSpPr>
            <a:spLocks noChangeAspect="1" noChangeArrowheads="1"/>
          </p:cNvSpPr>
          <p:nvPr/>
        </p:nvSpPr>
        <p:spPr bwMode="auto">
          <a:xfrm>
            <a:off x="4787900" y="324008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2" name="AutoShape 136" descr="Fehér márvány"/>
          <p:cNvSpPr>
            <a:spLocks noChangeAspect="1" noChangeArrowheads="1"/>
          </p:cNvSpPr>
          <p:nvPr/>
        </p:nvSpPr>
        <p:spPr bwMode="auto">
          <a:xfrm>
            <a:off x="5722938" y="324008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3" name="AutoShape 137" descr="Fehér márvány"/>
          <p:cNvSpPr>
            <a:spLocks noChangeAspect="1" noChangeArrowheads="1"/>
          </p:cNvSpPr>
          <p:nvPr/>
        </p:nvSpPr>
        <p:spPr bwMode="auto">
          <a:xfrm>
            <a:off x="1679575" y="3541713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4" name="AutoShape 138" descr="Fehér márvány"/>
          <p:cNvSpPr>
            <a:spLocks noChangeAspect="1" noChangeArrowheads="1"/>
          </p:cNvSpPr>
          <p:nvPr/>
        </p:nvSpPr>
        <p:spPr bwMode="auto">
          <a:xfrm>
            <a:off x="2619375" y="3541713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5" name="AutoShape 139" descr="Fehér márvány"/>
          <p:cNvSpPr>
            <a:spLocks noChangeAspect="1" noChangeArrowheads="1"/>
          </p:cNvSpPr>
          <p:nvPr/>
        </p:nvSpPr>
        <p:spPr bwMode="auto">
          <a:xfrm>
            <a:off x="3556000" y="3541713"/>
            <a:ext cx="1230313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6" name="AutoShape 140" descr="Fehér márvány"/>
          <p:cNvSpPr>
            <a:spLocks noChangeAspect="1" noChangeArrowheads="1"/>
          </p:cNvSpPr>
          <p:nvPr/>
        </p:nvSpPr>
        <p:spPr bwMode="auto">
          <a:xfrm>
            <a:off x="4492625" y="3541713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7" name="AutoShape 141" descr="Fehér márvány"/>
          <p:cNvSpPr>
            <a:spLocks noChangeAspect="1" noChangeArrowheads="1"/>
          </p:cNvSpPr>
          <p:nvPr/>
        </p:nvSpPr>
        <p:spPr bwMode="auto">
          <a:xfrm>
            <a:off x="5427663" y="3541713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8" name="AutoShape 142" descr="Fehér márvány"/>
          <p:cNvSpPr>
            <a:spLocks noChangeAspect="1" noChangeArrowheads="1"/>
          </p:cNvSpPr>
          <p:nvPr/>
        </p:nvSpPr>
        <p:spPr bwMode="auto">
          <a:xfrm>
            <a:off x="6367463" y="3541713"/>
            <a:ext cx="1228725" cy="1192212"/>
          </a:xfrm>
          <a:prstGeom prst="cube">
            <a:avLst>
              <a:gd name="adj" fmla="val 25000"/>
            </a:avLst>
          </a:prstGeom>
          <a:solidFill>
            <a:srgbClr val="0048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79" name="AutoShape 143" descr="Fehér márvány"/>
          <p:cNvSpPr>
            <a:spLocks noChangeAspect="1" noChangeArrowheads="1"/>
          </p:cNvSpPr>
          <p:nvPr/>
        </p:nvSpPr>
        <p:spPr bwMode="auto">
          <a:xfrm>
            <a:off x="1387475" y="383063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0" name="AutoShape 144" descr="Fehér márvány"/>
          <p:cNvSpPr>
            <a:spLocks noChangeAspect="1" noChangeArrowheads="1"/>
          </p:cNvSpPr>
          <p:nvPr/>
        </p:nvSpPr>
        <p:spPr bwMode="auto">
          <a:xfrm>
            <a:off x="2322513" y="383063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1" name="AutoShape 145" descr="Fehér márvány"/>
          <p:cNvSpPr>
            <a:spLocks noChangeAspect="1" noChangeArrowheads="1"/>
          </p:cNvSpPr>
          <p:nvPr/>
        </p:nvSpPr>
        <p:spPr bwMode="auto">
          <a:xfrm>
            <a:off x="3257550" y="3830638"/>
            <a:ext cx="1230313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2" name="AutoShape 146" descr="Fehér márvány"/>
          <p:cNvSpPr>
            <a:spLocks noChangeAspect="1" noChangeArrowheads="1"/>
          </p:cNvSpPr>
          <p:nvPr/>
        </p:nvSpPr>
        <p:spPr bwMode="auto">
          <a:xfrm>
            <a:off x="4194175" y="3830638"/>
            <a:ext cx="1230313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3" name="AutoShape 147" descr="Fehér márvány"/>
          <p:cNvSpPr>
            <a:spLocks noChangeAspect="1" noChangeArrowheads="1"/>
          </p:cNvSpPr>
          <p:nvPr/>
        </p:nvSpPr>
        <p:spPr bwMode="auto">
          <a:xfrm>
            <a:off x="5130800" y="3830638"/>
            <a:ext cx="1228725" cy="119221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4" name="AutoShape 148" descr="Fehér márvány"/>
          <p:cNvSpPr>
            <a:spLocks noChangeAspect="1" noChangeArrowheads="1"/>
          </p:cNvSpPr>
          <p:nvPr/>
        </p:nvSpPr>
        <p:spPr bwMode="auto">
          <a:xfrm>
            <a:off x="6072188" y="3832225"/>
            <a:ext cx="1228725" cy="1192213"/>
          </a:xfrm>
          <a:prstGeom prst="cube">
            <a:avLst>
              <a:gd name="adj" fmla="val 2500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5" name="AutoShape 149" descr="Fehér márvány"/>
          <p:cNvSpPr>
            <a:spLocks noChangeAspect="1" noChangeArrowheads="1"/>
          </p:cNvSpPr>
          <p:nvPr/>
        </p:nvSpPr>
        <p:spPr bwMode="auto">
          <a:xfrm>
            <a:off x="2035175" y="410368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6" name="AutoShape 150" descr="Fehér márvány"/>
          <p:cNvSpPr>
            <a:spLocks noChangeAspect="1" noChangeArrowheads="1"/>
          </p:cNvSpPr>
          <p:nvPr/>
        </p:nvSpPr>
        <p:spPr bwMode="auto">
          <a:xfrm>
            <a:off x="2971800" y="410368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7" name="AutoShape 151" descr="Fehér márvány"/>
          <p:cNvSpPr>
            <a:spLocks noChangeAspect="1" noChangeArrowheads="1"/>
          </p:cNvSpPr>
          <p:nvPr/>
        </p:nvSpPr>
        <p:spPr bwMode="auto">
          <a:xfrm>
            <a:off x="3906838" y="4103688"/>
            <a:ext cx="1230312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8" name="AutoShape 152" descr="Fehér márvány"/>
          <p:cNvSpPr>
            <a:spLocks noChangeAspect="1" noChangeArrowheads="1"/>
          </p:cNvSpPr>
          <p:nvPr/>
        </p:nvSpPr>
        <p:spPr bwMode="auto">
          <a:xfrm>
            <a:off x="4859338" y="4103688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89" name="AutoShape 153" descr="Fehér márvány"/>
          <p:cNvSpPr>
            <a:spLocks noChangeAspect="1" noChangeArrowheads="1"/>
          </p:cNvSpPr>
          <p:nvPr/>
        </p:nvSpPr>
        <p:spPr bwMode="auto">
          <a:xfrm>
            <a:off x="2676525" y="4400550"/>
            <a:ext cx="1228725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0" name="AutoShape 154" descr="Fehér márvány"/>
          <p:cNvSpPr>
            <a:spLocks noChangeAspect="1" noChangeArrowheads="1"/>
          </p:cNvSpPr>
          <p:nvPr/>
        </p:nvSpPr>
        <p:spPr bwMode="auto">
          <a:xfrm>
            <a:off x="3629025" y="4400550"/>
            <a:ext cx="1230313" cy="1190625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1" name="Rectangle 155"/>
          <p:cNvSpPr>
            <a:spLocks noChangeArrowheads="1"/>
          </p:cNvSpPr>
          <p:nvPr/>
        </p:nvSpPr>
        <p:spPr bwMode="auto">
          <a:xfrm>
            <a:off x="2667000" y="4727575"/>
            <a:ext cx="1889125" cy="90011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4000"/>
                </a:schemeClr>
              </a:gs>
            </a:gsLst>
            <a:lin ang="18900000" scaled="1"/>
          </a:gradFill>
          <a:ln w="381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az-Cyrl-AZ" sz="2000" b="1" dirty="0"/>
              <a:t>О</a:t>
            </a:r>
            <a:r>
              <a:rPr lang="sr-Latn-CS" sz="2000" b="1" dirty="0" smtClean="0"/>
              <a:t>дбор</a:t>
            </a:r>
            <a:r>
              <a:rPr lang="sr-Latn-CS" sz="2000" b="1" dirty="0"/>
              <a:t>и</a:t>
            </a:r>
            <a:endParaRPr lang="en-US" sz="2000" b="1" dirty="0"/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sr-Latn-CS" sz="2000" b="1" dirty="0" smtClean="0"/>
              <a:t> </a:t>
            </a:r>
            <a:r>
              <a:rPr lang="sr-Latn-CS" sz="2000" b="1" dirty="0"/>
              <a:t>за одбрану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sr-Latn-CS" sz="2000" b="1" dirty="0" smtClean="0"/>
              <a:t>округa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2492" name="AutoShape 156" descr="Fehér márvány"/>
          <p:cNvSpPr>
            <a:spLocks noChangeArrowheads="1"/>
          </p:cNvSpPr>
          <p:nvPr/>
        </p:nvSpPr>
        <p:spPr bwMode="auto">
          <a:xfrm>
            <a:off x="3816350" y="234315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3" name="AutoShape 157" descr="Fehér márvány"/>
          <p:cNvSpPr>
            <a:spLocks noChangeArrowheads="1"/>
          </p:cNvSpPr>
          <p:nvPr/>
        </p:nvSpPr>
        <p:spPr bwMode="auto">
          <a:xfrm>
            <a:off x="2592388" y="2630488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4" name="AutoShape 158" descr="Fehér márvány"/>
          <p:cNvSpPr>
            <a:spLocks noChangeArrowheads="1"/>
          </p:cNvSpPr>
          <p:nvPr/>
        </p:nvSpPr>
        <p:spPr bwMode="auto">
          <a:xfrm>
            <a:off x="2303463" y="2916238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5" name="AutoShape 159" descr="Fehér márvány"/>
          <p:cNvSpPr>
            <a:spLocks noChangeArrowheads="1"/>
          </p:cNvSpPr>
          <p:nvPr/>
        </p:nvSpPr>
        <p:spPr bwMode="auto">
          <a:xfrm>
            <a:off x="3527425" y="262890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6" name="AutoShape 160" descr="Fehér márvány"/>
          <p:cNvSpPr>
            <a:spLocks noChangeArrowheads="1"/>
          </p:cNvSpPr>
          <p:nvPr/>
        </p:nvSpPr>
        <p:spPr bwMode="auto">
          <a:xfrm>
            <a:off x="3240088" y="2919413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7" name="AutoShape 161" descr="Fehér márvány"/>
          <p:cNvSpPr>
            <a:spLocks noChangeArrowheads="1"/>
          </p:cNvSpPr>
          <p:nvPr/>
        </p:nvSpPr>
        <p:spPr bwMode="auto">
          <a:xfrm>
            <a:off x="4768850" y="234315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8" name="AutoShape 162" descr="Fehér márvány"/>
          <p:cNvSpPr>
            <a:spLocks noChangeArrowheads="1"/>
          </p:cNvSpPr>
          <p:nvPr/>
        </p:nvSpPr>
        <p:spPr bwMode="auto">
          <a:xfrm>
            <a:off x="4481513" y="262890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499" name="AutoShape 163" descr="Fehér márvány"/>
          <p:cNvSpPr>
            <a:spLocks noChangeArrowheads="1"/>
          </p:cNvSpPr>
          <p:nvPr/>
        </p:nvSpPr>
        <p:spPr bwMode="auto">
          <a:xfrm>
            <a:off x="4194175" y="2919413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0" name="AutoShape 164" descr="Fehér márvány"/>
          <p:cNvSpPr>
            <a:spLocks noChangeArrowheads="1"/>
          </p:cNvSpPr>
          <p:nvPr/>
        </p:nvSpPr>
        <p:spPr bwMode="auto">
          <a:xfrm>
            <a:off x="5418138" y="2628900"/>
            <a:ext cx="1241425" cy="1198563"/>
          </a:xfrm>
          <a:prstGeom prst="cube">
            <a:avLst>
              <a:gd name="adj" fmla="val 25000"/>
            </a:avLst>
          </a:prstGeom>
          <a:solidFill>
            <a:srgbClr val="0048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1" name="AutoShape 165" descr="Fehér márvány"/>
          <p:cNvSpPr>
            <a:spLocks noChangeArrowheads="1"/>
          </p:cNvSpPr>
          <p:nvPr/>
        </p:nvSpPr>
        <p:spPr bwMode="auto">
          <a:xfrm>
            <a:off x="5129213" y="2919413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2" name="AutoShape 166" descr="Fehér márvány"/>
          <p:cNvSpPr>
            <a:spLocks noChangeArrowheads="1"/>
          </p:cNvSpPr>
          <p:nvPr/>
        </p:nvSpPr>
        <p:spPr bwMode="auto">
          <a:xfrm>
            <a:off x="2952750" y="320675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3" name="AutoShape 167" descr="Fehér márvány"/>
          <p:cNvSpPr>
            <a:spLocks noChangeArrowheads="1"/>
          </p:cNvSpPr>
          <p:nvPr/>
        </p:nvSpPr>
        <p:spPr bwMode="auto">
          <a:xfrm>
            <a:off x="3905250" y="3206750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4" name="AutoShape 168"/>
          <p:cNvSpPr>
            <a:spLocks noChangeArrowheads="1"/>
          </p:cNvSpPr>
          <p:nvPr/>
        </p:nvSpPr>
        <p:spPr bwMode="auto">
          <a:xfrm>
            <a:off x="2930525" y="3505200"/>
            <a:ext cx="1911350" cy="900113"/>
          </a:xfrm>
          <a:prstGeom prst="flowChartProcess">
            <a:avLst/>
          </a:prstGeom>
          <a:gradFill rotWithShape="1">
            <a:gsLst>
              <a:gs pos="0">
                <a:srgbClr val="FF0000">
                  <a:alpha val="59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rect">
              <a:fillToRect l="100000" b="100000"/>
            </a:path>
          </a:gradFill>
          <a:ln w="3810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sr-Latn-CS" sz="2400" b="1" dirty="0"/>
              <a:t>Влада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505" name="AutoShape 169" descr="Fehér márvány"/>
          <p:cNvSpPr>
            <a:spLocks noChangeArrowheads="1"/>
          </p:cNvSpPr>
          <p:nvPr/>
        </p:nvSpPr>
        <p:spPr bwMode="auto">
          <a:xfrm>
            <a:off x="3522663" y="1741488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5">
              <a:alphaModFix amt="99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6" name="AutoShape 170" descr="NATO logó"/>
          <p:cNvSpPr>
            <a:spLocks noChangeArrowheads="1"/>
          </p:cNvSpPr>
          <p:nvPr/>
        </p:nvSpPr>
        <p:spPr bwMode="auto">
          <a:xfrm>
            <a:off x="3240088" y="2028825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7" name="AutoShape 171" descr="Fehér márvány"/>
          <p:cNvSpPr>
            <a:spLocks noChangeArrowheads="1"/>
          </p:cNvSpPr>
          <p:nvPr/>
        </p:nvSpPr>
        <p:spPr bwMode="auto">
          <a:xfrm>
            <a:off x="4464050" y="1741488"/>
            <a:ext cx="1241425" cy="1198562"/>
          </a:xfrm>
          <a:prstGeom prst="cube">
            <a:avLst>
              <a:gd name="adj" fmla="val 25000"/>
            </a:avLst>
          </a:prstGeom>
          <a:blipFill dpi="0" rotWithShape="1">
            <a:blip r:embed="rId5">
              <a:alphaModFix amt="99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sp>
        <p:nvSpPr>
          <p:cNvPr id="142508" name="AutoShape 172" descr="EU logó II"/>
          <p:cNvSpPr>
            <a:spLocks noChangeArrowheads="1"/>
          </p:cNvSpPr>
          <p:nvPr/>
        </p:nvSpPr>
        <p:spPr bwMode="auto">
          <a:xfrm>
            <a:off x="4176713" y="2028825"/>
            <a:ext cx="1241425" cy="1198563"/>
          </a:xfrm>
          <a:prstGeom prst="cube">
            <a:avLst>
              <a:gd name="adj" fmla="val 25000"/>
            </a:avLst>
          </a:prstGeom>
          <a:blipFill dpi="0" rotWithShape="1">
            <a:blip r:embed="rId5">
              <a:alphaModFix amt="99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hu-HU" sz="400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99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100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Picture 10" descr="final_color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2" name="Picture 11" descr="eu_flag_co_funded_pos_[rgb]_right.jp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106" name="Rectangle 12"/>
          <p:cNvSpPr>
            <a:spLocks noChangeArrowheads="1"/>
          </p:cNvSpPr>
          <p:nvPr/>
        </p:nvSpPr>
        <p:spPr bwMode="auto">
          <a:xfrm>
            <a:off x="3534106" y="1793270"/>
            <a:ext cx="1830057" cy="595918"/>
          </a:xfrm>
          <a:custGeom>
            <a:avLst/>
            <a:gdLst>
              <a:gd name="connsiteX0" fmla="*/ 0 w 2451101"/>
              <a:gd name="connsiteY0" fmla="*/ 0 h 958056"/>
              <a:gd name="connsiteX1" fmla="*/ 2451101 w 2451101"/>
              <a:gd name="connsiteY1" fmla="*/ 0 h 958056"/>
              <a:gd name="connsiteX2" fmla="*/ 2451101 w 2451101"/>
              <a:gd name="connsiteY2" fmla="*/ 958056 h 958056"/>
              <a:gd name="connsiteX3" fmla="*/ 0 w 2451101"/>
              <a:gd name="connsiteY3" fmla="*/ 958056 h 958056"/>
              <a:gd name="connsiteX4" fmla="*/ 0 w 2451101"/>
              <a:gd name="connsiteY4" fmla="*/ 0 h 958056"/>
              <a:gd name="connsiteX0" fmla="*/ 316871 w 2767972"/>
              <a:gd name="connsiteY0" fmla="*/ 0 h 958056"/>
              <a:gd name="connsiteX1" fmla="*/ 2767972 w 2767972"/>
              <a:gd name="connsiteY1" fmla="*/ 0 h 958056"/>
              <a:gd name="connsiteX2" fmla="*/ 2767972 w 2767972"/>
              <a:gd name="connsiteY2" fmla="*/ 958056 h 958056"/>
              <a:gd name="connsiteX3" fmla="*/ 0 w 2767972"/>
              <a:gd name="connsiteY3" fmla="*/ 939949 h 958056"/>
              <a:gd name="connsiteX4" fmla="*/ 316871 w 2767972"/>
              <a:gd name="connsiteY4" fmla="*/ 0 h 958056"/>
              <a:gd name="connsiteX0" fmla="*/ 316871 w 2767972"/>
              <a:gd name="connsiteY0" fmla="*/ 0 h 939949"/>
              <a:gd name="connsiteX1" fmla="*/ 2767972 w 2767972"/>
              <a:gd name="connsiteY1" fmla="*/ 0 h 939949"/>
              <a:gd name="connsiteX2" fmla="*/ 1871679 w 2767972"/>
              <a:gd name="connsiteY2" fmla="*/ 677399 h 939949"/>
              <a:gd name="connsiteX3" fmla="*/ 0 w 2767972"/>
              <a:gd name="connsiteY3" fmla="*/ 939949 h 939949"/>
              <a:gd name="connsiteX4" fmla="*/ 316871 w 2767972"/>
              <a:gd name="connsiteY4" fmla="*/ 0 h 939949"/>
              <a:gd name="connsiteX0" fmla="*/ 316871 w 2767972"/>
              <a:gd name="connsiteY0" fmla="*/ 0 h 939949"/>
              <a:gd name="connsiteX1" fmla="*/ 2767972 w 2767972"/>
              <a:gd name="connsiteY1" fmla="*/ 0 h 939949"/>
              <a:gd name="connsiteX2" fmla="*/ 1835465 w 2767972"/>
              <a:gd name="connsiteY2" fmla="*/ 930896 h 939949"/>
              <a:gd name="connsiteX3" fmla="*/ 0 w 2767972"/>
              <a:gd name="connsiteY3" fmla="*/ 939949 h 939949"/>
              <a:gd name="connsiteX4" fmla="*/ 316871 w 2767972"/>
              <a:gd name="connsiteY4" fmla="*/ 0 h 939949"/>
              <a:gd name="connsiteX0" fmla="*/ 316871 w 2432994"/>
              <a:gd name="connsiteY0" fmla="*/ 0 h 939949"/>
              <a:gd name="connsiteX1" fmla="*/ 2432994 w 2432994"/>
              <a:gd name="connsiteY1" fmla="*/ 334978 h 939949"/>
              <a:gd name="connsiteX2" fmla="*/ 1835465 w 2432994"/>
              <a:gd name="connsiteY2" fmla="*/ 930896 h 939949"/>
              <a:gd name="connsiteX3" fmla="*/ 0 w 2432994"/>
              <a:gd name="connsiteY3" fmla="*/ 939949 h 939949"/>
              <a:gd name="connsiteX4" fmla="*/ 316871 w 2432994"/>
              <a:gd name="connsiteY4" fmla="*/ 0 h 939949"/>
              <a:gd name="connsiteX0" fmla="*/ 579422 w 2432994"/>
              <a:gd name="connsiteY0" fmla="*/ 0 h 623078"/>
              <a:gd name="connsiteX1" fmla="*/ 2432994 w 2432994"/>
              <a:gd name="connsiteY1" fmla="*/ 18107 h 623078"/>
              <a:gd name="connsiteX2" fmla="*/ 1835465 w 2432994"/>
              <a:gd name="connsiteY2" fmla="*/ 614025 h 623078"/>
              <a:gd name="connsiteX3" fmla="*/ 0 w 2432994"/>
              <a:gd name="connsiteY3" fmla="*/ 623078 h 623078"/>
              <a:gd name="connsiteX4" fmla="*/ 579422 w 2432994"/>
              <a:gd name="connsiteY4" fmla="*/ 0 h 623078"/>
              <a:gd name="connsiteX0" fmla="*/ 597529 w 2432994"/>
              <a:gd name="connsiteY0" fmla="*/ 0 h 604971"/>
              <a:gd name="connsiteX1" fmla="*/ 2432994 w 2432994"/>
              <a:gd name="connsiteY1" fmla="*/ 0 h 604971"/>
              <a:gd name="connsiteX2" fmla="*/ 1835465 w 2432994"/>
              <a:gd name="connsiteY2" fmla="*/ 595918 h 604971"/>
              <a:gd name="connsiteX3" fmla="*/ 0 w 2432994"/>
              <a:gd name="connsiteY3" fmla="*/ 604971 h 604971"/>
              <a:gd name="connsiteX4" fmla="*/ 597529 w 2432994"/>
              <a:gd name="connsiteY4" fmla="*/ 0 h 604971"/>
              <a:gd name="connsiteX0" fmla="*/ 597529 w 2432994"/>
              <a:gd name="connsiteY0" fmla="*/ 0 h 595918"/>
              <a:gd name="connsiteX1" fmla="*/ 2432994 w 2432994"/>
              <a:gd name="connsiteY1" fmla="*/ 0 h 595918"/>
              <a:gd name="connsiteX2" fmla="*/ 1835465 w 2432994"/>
              <a:gd name="connsiteY2" fmla="*/ 595918 h 595918"/>
              <a:gd name="connsiteX3" fmla="*/ 0 w 2432994"/>
              <a:gd name="connsiteY3" fmla="*/ 595918 h 595918"/>
              <a:gd name="connsiteX4" fmla="*/ 597529 w 2432994"/>
              <a:gd name="connsiteY4" fmla="*/ 0 h 5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2994" h="595918">
                <a:moveTo>
                  <a:pt x="597529" y="0"/>
                </a:moveTo>
                <a:lnTo>
                  <a:pt x="2432994" y="0"/>
                </a:lnTo>
                <a:lnTo>
                  <a:pt x="1835465" y="595918"/>
                </a:lnTo>
                <a:lnTo>
                  <a:pt x="0" y="595918"/>
                </a:lnTo>
                <a:lnTo>
                  <a:pt x="597529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 anchor="t" anchorCtr="0"/>
          <a:lstStyle>
            <a:lvl1pPr marL="355600" indent="-3556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49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ts val="2000"/>
              </a:lnSpc>
              <a:spcBef>
                <a:spcPts val="1200"/>
              </a:spcBef>
              <a:buSzPct val="65000"/>
              <a:buNone/>
            </a:pPr>
            <a:r>
              <a:rPr lang="sr-Latn-CS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Међународне</a:t>
            </a:r>
            <a:r>
              <a:rPr lang="sr-Latn-CS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организације</a:t>
            </a:r>
            <a:endParaRPr lang="sr-Latn-CS" sz="2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686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"/>
                                        <p:tgtEl>
                                          <p:spTgt spid="142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"/>
                                        <p:tgtEl>
                                          <p:spTgt spid="142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" fill="hold"/>
                                        <p:tgtEl>
                                          <p:spTgt spid="142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" fill="hold"/>
                                        <p:tgtEl>
                                          <p:spTgt spid="14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"/>
                                        <p:tgtEl>
                                          <p:spTgt spid="142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"/>
                                        <p:tgtEl>
                                          <p:spTgt spid="142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" fill="hold"/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" fill="hold"/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"/>
                                        <p:tgtEl>
                                          <p:spTgt spid="142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" fill="hold"/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" fill="hold"/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"/>
                                        <p:tgtEl>
                                          <p:spTgt spid="142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"/>
                                        <p:tgtEl>
                                          <p:spTgt spid="142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" fill="hold"/>
                                        <p:tgtEl>
                                          <p:spTgt spid="142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" fill="hold"/>
                                        <p:tgtEl>
                                          <p:spTgt spid="142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"/>
                                        <p:tgtEl>
                                          <p:spTgt spid="142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" fill="hold"/>
                                        <p:tgtEl>
                                          <p:spTgt spid="142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" fill="hold"/>
                                        <p:tgtEl>
                                          <p:spTgt spid="142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"/>
                                        <p:tgtEl>
                                          <p:spTgt spid="142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0" fill="hold"/>
                                        <p:tgtEl>
                                          <p:spTgt spid="14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" fill="hold"/>
                                        <p:tgtEl>
                                          <p:spTgt spid="14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"/>
                                        <p:tgtEl>
                                          <p:spTgt spid="142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0" fill="hold"/>
                                        <p:tgtEl>
                                          <p:spTgt spid="14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" fill="hold"/>
                                        <p:tgtEl>
                                          <p:spTgt spid="14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"/>
                                        <p:tgtEl>
                                          <p:spTgt spid="142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" fill="hold"/>
                                        <p:tgtEl>
                                          <p:spTgt spid="14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" fill="hold"/>
                                        <p:tgtEl>
                                          <p:spTgt spid="14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"/>
                                        <p:tgtEl>
                                          <p:spTgt spid="142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" fill="hold"/>
                                        <p:tgtEl>
                                          <p:spTgt spid="14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" fill="hold"/>
                                        <p:tgtEl>
                                          <p:spTgt spid="14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"/>
                                        <p:tgtEl>
                                          <p:spTgt spid="142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" fill="hold"/>
                                        <p:tgtEl>
                                          <p:spTgt spid="14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" fill="hold"/>
                                        <p:tgtEl>
                                          <p:spTgt spid="14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"/>
                                        <p:tgtEl>
                                          <p:spTgt spid="142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" fill="hold"/>
                                        <p:tgtEl>
                                          <p:spTgt spid="14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" fill="hold"/>
                                        <p:tgtEl>
                                          <p:spTgt spid="14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"/>
                                        <p:tgtEl>
                                          <p:spTgt spid="142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0" fill="hold"/>
                                        <p:tgtEl>
                                          <p:spTgt spid="14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" fill="hold"/>
                                        <p:tgtEl>
                                          <p:spTgt spid="14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"/>
                                        <p:tgtEl>
                                          <p:spTgt spid="142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30" fill="hold"/>
                                        <p:tgtEl>
                                          <p:spTgt spid="14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" fill="hold"/>
                                        <p:tgtEl>
                                          <p:spTgt spid="14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"/>
                                        <p:tgtEl>
                                          <p:spTgt spid="142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30" fill="hold"/>
                                        <p:tgtEl>
                                          <p:spTgt spid="142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" fill="hold"/>
                                        <p:tgtEl>
                                          <p:spTgt spid="142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3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"/>
                                        <p:tgtEl>
                                          <p:spTgt spid="142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30" fill="hold"/>
                                        <p:tgtEl>
                                          <p:spTgt spid="14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" fill="hold"/>
                                        <p:tgtEl>
                                          <p:spTgt spid="14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60"/>
                            </p:stCondLst>
                            <p:childTnLst>
                              <p:par>
                                <p:cTn id="1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"/>
                                        <p:tgtEl>
                                          <p:spTgt spid="142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30" fill="hold"/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" fill="hold"/>
                                        <p:tgtEl>
                                          <p:spTgt spid="142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90"/>
                            </p:stCondLst>
                            <p:childTnLst>
                              <p:par>
                                <p:cTn id="1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"/>
                                        <p:tgtEl>
                                          <p:spTgt spid="142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30" fill="hold"/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" fill="hold"/>
                                        <p:tgtEl>
                                          <p:spTgt spid="142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"/>
                                        <p:tgtEl>
                                          <p:spTgt spid="142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30" fill="hold"/>
                                        <p:tgtEl>
                                          <p:spTgt spid="142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" fill="hold"/>
                                        <p:tgtEl>
                                          <p:spTgt spid="142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"/>
                            </p:stCondLst>
                            <p:childTnLst>
                              <p:par>
                                <p:cTn id="1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"/>
                                        <p:tgtEl>
                                          <p:spTgt spid="142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30" fill="hold"/>
                                        <p:tgtEl>
                                          <p:spTgt spid="14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" fill="hold"/>
                                        <p:tgtEl>
                                          <p:spTgt spid="14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80"/>
                            </p:stCondLst>
                            <p:childTnLst>
                              <p:par>
                                <p:cTn id="1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"/>
                                        <p:tgtEl>
                                          <p:spTgt spid="142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30" fill="hold"/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" fill="hold"/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10"/>
                            </p:stCondLst>
                            <p:childTnLst>
                              <p:par>
                                <p:cTn id="1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30"/>
                                        <p:tgtEl>
                                          <p:spTgt spid="142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30" fill="hold"/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" fill="hold"/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40"/>
                            </p:stCondLst>
                            <p:childTnLst>
                              <p:par>
                                <p:cTn id="1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"/>
                                        <p:tgtEl>
                                          <p:spTgt spid="142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30" fill="hold"/>
                                        <p:tgtEl>
                                          <p:spTgt spid="142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" fill="hold"/>
                                        <p:tgtEl>
                                          <p:spTgt spid="142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870"/>
                            </p:stCondLst>
                            <p:childTnLst>
                              <p:par>
                                <p:cTn id="1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"/>
                                        <p:tgtEl>
                                          <p:spTgt spid="142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30" fill="hold"/>
                                        <p:tgtEl>
                                          <p:spTgt spid="142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" fill="hold"/>
                                        <p:tgtEl>
                                          <p:spTgt spid="142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00"/>
                            </p:stCondLst>
                            <p:childTnLst>
                              <p:par>
                                <p:cTn id="1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"/>
                                        <p:tgtEl>
                                          <p:spTgt spid="142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30" fill="hold"/>
                                        <p:tgtEl>
                                          <p:spTgt spid="142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0" fill="hold"/>
                                        <p:tgtEl>
                                          <p:spTgt spid="142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30"/>
                            </p:stCondLst>
                            <p:childTnLst>
                              <p:par>
                                <p:cTn id="1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30"/>
                                        <p:tgtEl>
                                          <p:spTgt spid="142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30" fill="hold"/>
                                        <p:tgtEl>
                                          <p:spTgt spid="142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0" fill="hold"/>
                                        <p:tgtEl>
                                          <p:spTgt spid="142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6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"/>
                                        <p:tgtEl>
                                          <p:spTgt spid="142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30" fill="hold"/>
                                        <p:tgtEl>
                                          <p:spTgt spid="14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0" fill="hold"/>
                                        <p:tgtEl>
                                          <p:spTgt spid="14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90"/>
                            </p:stCondLst>
                            <p:childTnLst>
                              <p:par>
                                <p:cTn id="2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"/>
                                        <p:tgtEl>
                                          <p:spTgt spid="142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30" fill="hold"/>
                                        <p:tgtEl>
                                          <p:spTgt spid="14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0" fill="hold"/>
                                        <p:tgtEl>
                                          <p:spTgt spid="14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20"/>
                            </p:stCondLst>
                            <p:childTnLst>
                              <p:par>
                                <p:cTn id="2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"/>
                                        <p:tgtEl>
                                          <p:spTgt spid="142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30" fill="hold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0" fill="hold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50"/>
                            </p:stCondLst>
                            <p:childTnLst>
                              <p:par>
                                <p:cTn id="2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"/>
                                        <p:tgtEl>
                                          <p:spTgt spid="142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30" fill="hold"/>
                                        <p:tgtEl>
                                          <p:spTgt spid="142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0" fill="hold"/>
                                        <p:tgtEl>
                                          <p:spTgt spid="142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80"/>
                            </p:stCondLst>
                            <p:childTnLst>
                              <p:par>
                                <p:cTn id="2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"/>
                                        <p:tgtEl>
                                          <p:spTgt spid="142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30" fill="hold"/>
                                        <p:tgtEl>
                                          <p:spTgt spid="142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0" fill="hold"/>
                                        <p:tgtEl>
                                          <p:spTgt spid="142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110"/>
                            </p:stCondLst>
                            <p:childTnLst>
                              <p:par>
                                <p:cTn id="2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0"/>
                                        <p:tgtEl>
                                          <p:spTgt spid="142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30" fill="hold"/>
                                        <p:tgtEl>
                                          <p:spTgt spid="142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0" fill="hold"/>
                                        <p:tgtEl>
                                          <p:spTgt spid="142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30"/>
                                        <p:tgtEl>
                                          <p:spTgt spid="142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30" fill="hold"/>
                                        <p:tgtEl>
                                          <p:spTgt spid="142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0" fill="hold"/>
                                        <p:tgtEl>
                                          <p:spTgt spid="142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170"/>
                            </p:stCondLst>
                            <p:childTnLst>
                              <p:par>
                                <p:cTn id="2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"/>
                                        <p:tgtEl>
                                          <p:spTgt spid="142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30" fill="hold"/>
                                        <p:tgtEl>
                                          <p:spTgt spid="142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0" fill="hold"/>
                                        <p:tgtEl>
                                          <p:spTgt spid="142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200"/>
                            </p:stCondLst>
                            <p:childTnLst>
                              <p:par>
                                <p:cTn id="2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30"/>
                                        <p:tgtEl>
                                          <p:spTgt spid="142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30" fill="hold"/>
                                        <p:tgtEl>
                                          <p:spTgt spid="142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0" fill="hold"/>
                                        <p:tgtEl>
                                          <p:spTgt spid="142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230"/>
                            </p:stCondLst>
                            <p:childTnLst>
                              <p:par>
                                <p:cTn id="2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30"/>
                                        <p:tgtEl>
                                          <p:spTgt spid="142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30" fill="hold"/>
                                        <p:tgtEl>
                                          <p:spTgt spid="142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0" fill="hold"/>
                                        <p:tgtEl>
                                          <p:spTgt spid="142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260"/>
                            </p:stCondLst>
                            <p:childTnLst>
                              <p:par>
                                <p:cTn id="2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"/>
                                        <p:tgtEl>
                                          <p:spTgt spid="142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30" fill="hold"/>
                                        <p:tgtEl>
                                          <p:spTgt spid="14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0" fill="hold"/>
                                        <p:tgtEl>
                                          <p:spTgt spid="14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90"/>
                            </p:stCondLst>
                            <p:childTnLst>
                              <p:par>
                                <p:cTn id="2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30"/>
                                        <p:tgtEl>
                                          <p:spTgt spid="142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30" fill="hold"/>
                                        <p:tgtEl>
                                          <p:spTgt spid="142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0" fill="hold"/>
                                        <p:tgtEl>
                                          <p:spTgt spid="142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320"/>
                            </p:stCondLst>
                            <p:childTnLst>
                              <p:par>
                                <p:cTn id="2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"/>
                                        <p:tgtEl>
                                          <p:spTgt spid="142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30" fill="hold"/>
                                        <p:tgtEl>
                                          <p:spTgt spid="14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" fill="hold"/>
                                        <p:tgtEl>
                                          <p:spTgt spid="14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350"/>
                            </p:stCondLst>
                            <p:childTnLst>
                              <p:par>
                                <p:cTn id="2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30"/>
                                        <p:tgtEl>
                                          <p:spTgt spid="142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30" fill="hold"/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0" fill="hold"/>
                                        <p:tgtEl>
                                          <p:spTgt spid="142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380"/>
                            </p:stCondLst>
                            <p:childTnLst>
                              <p:par>
                                <p:cTn id="2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30"/>
                                        <p:tgtEl>
                                          <p:spTgt spid="142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30" fill="hold"/>
                                        <p:tgtEl>
                                          <p:spTgt spid="142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0" fill="hold"/>
                                        <p:tgtEl>
                                          <p:spTgt spid="142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410"/>
                            </p:stCondLst>
                            <p:childTnLst>
                              <p:par>
                                <p:cTn id="2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30"/>
                                        <p:tgtEl>
                                          <p:spTgt spid="142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30" fill="hold"/>
                                        <p:tgtEl>
                                          <p:spTgt spid="142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30" fill="hold"/>
                                        <p:tgtEl>
                                          <p:spTgt spid="142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440"/>
                            </p:stCondLst>
                            <p:childTnLst>
                              <p:par>
                                <p:cTn id="2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30"/>
                                        <p:tgtEl>
                                          <p:spTgt spid="142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30" fill="hold"/>
                                        <p:tgtEl>
                                          <p:spTgt spid="14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0" fill="hold"/>
                                        <p:tgtEl>
                                          <p:spTgt spid="14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470"/>
                            </p:stCondLst>
                            <p:childTnLst>
                              <p:par>
                                <p:cTn id="2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30"/>
                                        <p:tgtEl>
                                          <p:spTgt spid="142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30" fill="hold"/>
                                        <p:tgtEl>
                                          <p:spTgt spid="142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0" fill="hold"/>
                                        <p:tgtEl>
                                          <p:spTgt spid="14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500"/>
                            </p:stCondLst>
                            <p:childTnLst>
                              <p:par>
                                <p:cTn id="3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30"/>
                                        <p:tgtEl>
                                          <p:spTgt spid="142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30" fill="hold"/>
                                        <p:tgtEl>
                                          <p:spTgt spid="142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30" fill="hold"/>
                                        <p:tgtEl>
                                          <p:spTgt spid="142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530"/>
                            </p:stCondLst>
                            <p:childTnLst>
                              <p:par>
                                <p:cTn id="3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30"/>
                                        <p:tgtEl>
                                          <p:spTgt spid="142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30" fill="hold"/>
                                        <p:tgtEl>
                                          <p:spTgt spid="142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0" fill="hold"/>
                                        <p:tgtEl>
                                          <p:spTgt spid="142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560"/>
                            </p:stCondLst>
                            <p:childTnLst>
                              <p:par>
                                <p:cTn id="3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30"/>
                                        <p:tgtEl>
                                          <p:spTgt spid="142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30" fill="hold"/>
                                        <p:tgtEl>
                                          <p:spTgt spid="142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0" fill="hold"/>
                                        <p:tgtEl>
                                          <p:spTgt spid="142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590"/>
                            </p:stCondLst>
                            <p:childTnLst>
                              <p:par>
                                <p:cTn id="3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30"/>
                                        <p:tgtEl>
                                          <p:spTgt spid="14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30" fill="hold"/>
                                        <p:tgtEl>
                                          <p:spTgt spid="14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0" fill="hold"/>
                                        <p:tgtEl>
                                          <p:spTgt spid="14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620"/>
                            </p:stCondLst>
                            <p:childTnLst>
                              <p:par>
                                <p:cTn id="3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30"/>
                                        <p:tgtEl>
                                          <p:spTgt spid="14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30" fill="hold"/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0" fill="hold"/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30"/>
                                        <p:tgtEl>
                                          <p:spTgt spid="14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30" fill="hold"/>
                                        <p:tgtEl>
                                          <p:spTgt spid="14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30" fill="hold"/>
                                        <p:tgtEl>
                                          <p:spTgt spid="14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680"/>
                            </p:stCondLst>
                            <p:childTnLst>
                              <p:par>
                                <p:cTn id="3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30"/>
                                        <p:tgtEl>
                                          <p:spTgt spid="14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30" fill="hold"/>
                                        <p:tgtEl>
                                          <p:spTgt spid="14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30" fill="hold"/>
                                        <p:tgtEl>
                                          <p:spTgt spid="14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710"/>
                            </p:stCondLst>
                            <p:childTnLst>
                              <p:par>
                                <p:cTn id="3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30"/>
                                        <p:tgtEl>
                                          <p:spTgt spid="14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30" fill="hold"/>
                                        <p:tgtEl>
                                          <p:spTgt spid="14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0" fill="hold"/>
                                        <p:tgtEl>
                                          <p:spTgt spid="14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740"/>
                            </p:stCondLst>
                            <p:childTnLst>
                              <p:par>
                                <p:cTn id="3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30"/>
                                        <p:tgtEl>
                                          <p:spTgt spid="142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30" fill="hold"/>
                                        <p:tgtEl>
                                          <p:spTgt spid="14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30" fill="hold"/>
                                        <p:tgtEl>
                                          <p:spTgt spid="14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770"/>
                            </p:stCondLst>
                            <p:childTnLst>
                              <p:par>
                                <p:cTn id="3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30"/>
                                        <p:tgtEl>
                                          <p:spTgt spid="142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30" fill="hold"/>
                                        <p:tgtEl>
                                          <p:spTgt spid="14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0" fill="hold"/>
                                        <p:tgtEl>
                                          <p:spTgt spid="14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800"/>
                            </p:stCondLst>
                            <p:childTnLst>
                              <p:par>
                                <p:cTn id="3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30"/>
                                        <p:tgtEl>
                                          <p:spTgt spid="14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30" fill="hold"/>
                                        <p:tgtEl>
                                          <p:spTgt spid="14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30" fill="hold"/>
                                        <p:tgtEl>
                                          <p:spTgt spid="14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830"/>
                            </p:stCondLst>
                            <p:childTnLst>
                              <p:par>
                                <p:cTn id="3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30"/>
                                        <p:tgtEl>
                                          <p:spTgt spid="142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30" fill="hold"/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0" fill="hold"/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860"/>
                            </p:stCondLst>
                            <p:childTnLst>
                              <p:par>
                                <p:cTn id="3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30"/>
                                        <p:tgtEl>
                                          <p:spTgt spid="142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30" fill="hold"/>
                                        <p:tgtEl>
                                          <p:spTgt spid="14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30" fill="hold"/>
                                        <p:tgtEl>
                                          <p:spTgt spid="14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890"/>
                            </p:stCondLst>
                            <p:childTnLst>
                              <p:par>
                                <p:cTn id="3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30"/>
                                        <p:tgtEl>
                                          <p:spTgt spid="142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30" fill="hold"/>
                                        <p:tgtEl>
                                          <p:spTgt spid="14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30" fill="hold"/>
                                        <p:tgtEl>
                                          <p:spTgt spid="14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920"/>
                            </p:stCondLst>
                            <p:childTnLst>
                              <p:par>
                                <p:cTn id="3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30"/>
                                        <p:tgtEl>
                                          <p:spTgt spid="142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30" fill="hold"/>
                                        <p:tgtEl>
                                          <p:spTgt spid="14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0" fill="hold"/>
                                        <p:tgtEl>
                                          <p:spTgt spid="14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950"/>
                            </p:stCondLst>
                            <p:childTnLst>
                              <p:par>
                                <p:cTn id="3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30"/>
                                        <p:tgtEl>
                                          <p:spTgt spid="142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30" fill="hold"/>
                                        <p:tgtEl>
                                          <p:spTgt spid="14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0" fill="hold"/>
                                        <p:tgtEl>
                                          <p:spTgt spid="14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980"/>
                            </p:stCondLst>
                            <p:childTnLst>
                              <p:par>
                                <p:cTn id="4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30"/>
                                        <p:tgtEl>
                                          <p:spTgt spid="142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30" fill="hold"/>
                                        <p:tgtEl>
                                          <p:spTgt spid="14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30" fill="hold"/>
                                        <p:tgtEl>
                                          <p:spTgt spid="14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10"/>
                            </p:stCondLst>
                            <p:childTnLst>
                              <p:par>
                                <p:cTn id="4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30"/>
                                        <p:tgtEl>
                                          <p:spTgt spid="142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30" fill="hold"/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30" fill="hold"/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2040"/>
                            </p:stCondLst>
                            <p:childTnLst>
                              <p:par>
                                <p:cTn id="4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30"/>
                                        <p:tgtEl>
                                          <p:spTgt spid="142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30" fill="hold"/>
                                        <p:tgtEl>
                                          <p:spTgt spid="14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30" fill="hold"/>
                                        <p:tgtEl>
                                          <p:spTgt spid="14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70"/>
                            </p:stCondLst>
                            <p:childTnLst>
                              <p:par>
                                <p:cTn id="4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30"/>
                                        <p:tgtEl>
                                          <p:spTgt spid="142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30" fill="hold"/>
                                        <p:tgtEl>
                                          <p:spTgt spid="14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0" fill="hold"/>
                                        <p:tgtEl>
                                          <p:spTgt spid="14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100"/>
                            </p:stCondLst>
                            <p:childTnLst>
                              <p:par>
                                <p:cTn id="4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30"/>
                                        <p:tgtEl>
                                          <p:spTgt spid="142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30" fill="hold"/>
                                        <p:tgtEl>
                                          <p:spTgt spid="14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0" fill="hold"/>
                                        <p:tgtEl>
                                          <p:spTgt spid="14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2130"/>
                            </p:stCondLst>
                            <p:childTnLst>
                              <p:par>
                                <p:cTn id="4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30"/>
                                        <p:tgtEl>
                                          <p:spTgt spid="142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30" fill="hold"/>
                                        <p:tgtEl>
                                          <p:spTgt spid="14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30" fill="hold"/>
                                        <p:tgtEl>
                                          <p:spTgt spid="14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2160"/>
                            </p:stCondLst>
                            <p:childTnLst>
                              <p:par>
                                <p:cTn id="4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30"/>
                                        <p:tgtEl>
                                          <p:spTgt spid="142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30" fill="hold"/>
                                        <p:tgtEl>
                                          <p:spTgt spid="14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30" fill="hold"/>
                                        <p:tgtEl>
                                          <p:spTgt spid="14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190"/>
                            </p:stCondLst>
                            <p:childTnLst>
                              <p:par>
                                <p:cTn id="4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30"/>
                                        <p:tgtEl>
                                          <p:spTgt spid="142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30" fill="hold"/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0" fill="hold"/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220"/>
                            </p:stCondLst>
                            <p:childTnLst>
                              <p:par>
                                <p:cTn id="4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30"/>
                                        <p:tgtEl>
                                          <p:spTgt spid="142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30" fill="hold"/>
                                        <p:tgtEl>
                                          <p:spTgt spid="142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30" fill="hold"/>
                                        <p:tgtEl>
                                          <p:spTgt spid="142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30"/>
                                        <p:tgtEl>
                                          <p:spTgt spid="142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30" fill="hold"/>
                                        <p:tgtEl>
                                          <p:spTgt spid="142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30" fill="hold"/>
                                        <p:tgtEl>
                                          <p:spTgt spid="142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280"/>
                            </p:stCondLst>
                            <p:childTnLst>
                              <p:par>
                                <p:cTn id="4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30"/>
                                        <p:tgtEl>
                                          <p:spTgt spid="142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4" dur="30" fill="hold"/>
                                        <p:tgtEl>
                                          <p:spTgt spid="14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0" fill="hold"/>
                                        <p:tgtEl>
                                          <p:spTgt spid="14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2310"/>
                            </p:stCondLst>
                            <p:childTnLst>
                              <p:par>
                                <p:cTn id="4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30"/>
                                        <p:tgtEl>
                                          <p:spTgt spid="142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30" fill="hold"/>
                                        <p:tgtEl>
                                          <p:spTgt spid="14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0" fill="hold"/>
                                        <p:tgtEl>
                                          <p:spTgt spid="14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340"/>
                            </p:stCondLst>
                            <p:childTnLst>
                              <p:par>
                                <p:cTn id="4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30"/>
                                        <p:tgtEl>
                                          <p:spTgt spid="142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30" fill="hold"/>
                                        <p:tgtEl>
                                          <p:spTgt spid="142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0" fill="hold"/>
                                        <p:tgtEl>
                                          <p:spTgt spid="142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370"/>
                            </p:stCondLst>
                            <p:childTnLst>
                              <p:par>
                                <p:cTn id="4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30"/>
                                        <p:tgtEl>
                                          <p:spTgt spid="142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30" fill="hold"/>
                                        <p:tgtEl>
                                          <p:spTgt spid="14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30" fill="hold"/>
                                        <p:tgtEl>
                                          <p:spTgt spid="14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2400"/>
                            </p:stCondLst>
                            <p:childTnLst>
                              <p:par>
                                <p:cTn id="4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30"/>
                                        <p:tgtEl>
                                          <p:spTgt spid="142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8" dur="30" fill="hold"/>
                                        <p:tgtEl>
                                          <p:spTgt spid="142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30" fill="hold"/>
                                        <p:tgtEl>
                                          <p:spTgt spid="142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430"/>
                            </p:stCondLst>
                            <p:childTnLst>
                              <p:par>
                                <p:cTn id="4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30"/>
                                        <p:tgtEl>
                                          <p:spTgt spid="142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30" fill="hold"/>
                                        <p:tgtEl>
                                          <p:spTgt spid="142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30" fill="hold"/>
                                        <p:tgtEl>
                                          <p:spTgt spid="142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460"/>
                            </p:stCondLst>
                            <p:childTnLst>
                              <p:par>
                                <p:cTn id="4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30"/>
                                        <p:tgtEl>
                                          <p:spTgt spid="142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0" dur="30" fill="hold"/>
                                        <p:tgtEl>
                                          <p:spTgt spid="14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30" fill="hold"/>
                                        <p:tgtEl>
                                          <p:spTgt spid="142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2490"/>
                            </p:stCondLst>
                            <p:childTnLst>
                              <p:par>
                                <p:cTn id="5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30"/>
                                        <p:tgtEl>
                                          <p:spTgt spid="142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30" fill="hold"/>
                                        <p:tgtEl>
                                          <p:spTgt spid="142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0" fill="hold"/>
                                        <p:tgtEl>
                                          <p:spTgt spid="142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2520"/>
                            </p:stCondLst>
                            <p:childTnLst>
                              <p:par>
                                <p:cTn id="5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30"/>
                                        <p:tgtEl>
                                          <p:spTgt spid="142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30" fill="hold"/>
                                        <p:tgtEl>
                                          <p:spTgt spid="142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30" fill="hold"/>
                                        <p:tgtEl>
                                          <p:spTgt spid="142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550"/>
                            </p:stCondLst>
                            <p:childTnLst>
                              <p:par>
                                <p:cTn id="5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30"/>
                                        <p:tgtEl>
                                          <p:spTgt spid="14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30" fill="hold"/>
                                        <p:tgtEl>
                                          <p:spTgt spid="14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30" fill="hold"/>
                                        <p:tgtEl>
                                          <p:spTgt spid="14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2580"/>
                            </p:stCondLst>
                            <p:childTnLst>
                              <p:par>
                                <p:cTn id="5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30"/>
                                        <p:tgtEl>
                                          <p:spTgt spid="142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30" fill="hold"/>
                                        <p:tgtEl>
                                          <p:spTgt spid="142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30" fill="hold"/>
                                        <p:tgtEl>
                                          <p:spTgt spid="142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2610"/>
                            </p:stCondLst>
                            <p:childTnLst>
                              <p:par>
                                <p:cTn id="5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30"/>
                                        <p:tgtEl>
                                          <p:spTgt spid="142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30" fill="hold"/>
                                        <p:tgtEl>
                                          <p:spTgt spid="142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30" fill="hold"/>
                                        <p:tgtEl>
                                          <p:spTgt spid="142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2640"/>
                            </p:stCondLst>
                            <p:childTnLst>
                              <p:par>
                                <p:cTn id="5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30"/>
                                        <p:tgtEl>
                                          <p:spTgt spid="142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30" fill="hold"/>
                                        <p:tgtEl>
                                          <p:spTgt spid="142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30" fill="hold"/>
                                        <p:tgtEl>
                                          <p:spTgt spid="142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2670"/>
                            </p:stCondLst>
                            <p:childTnLst>
                              <p:par>
                                <p:cTn id="5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30"/>
                                        <p:tgtEl>
                                          <p:spTgt spid="142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2" dur="30" fill="hold"/>
                                        <p:tgtEl>
                                          <p:spTgt spid="142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30" fill="hold"/>
                                        <p:tgtEl>
                                          <p:spTgt spid="142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2700"/>
                            </p:stCondLst>
                            <p:childTnLst>
                              <p:par>
                                <p:cTn id="5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30"/>
                                        <p:tgtEl>
                                          <p:spTgt spid="142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30" fill="hold"/>
                                        <p:tgtEl>
                                          <p:spTgt spid="142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30" fill="hold"/>
                                        <p:tgtEl>
                                          <p:spTgt spid="142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2730"/>
                            </p:stCondLst>
                            <p:childTnLst>
                              <p:par>
                                <p:cTn id="5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30"/>
                                        <p:tgtEl>
                                          <p:spTgt spid="142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4" dur="30" fill="hold"/>
                                        <p:tgtEl>
                                          <p:spTgt spid="142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30" fill="hold"/>
                                        <p:tgtEl>
                                          <p:spTgt spid="142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2760"/>
                            </p:stCondLst>
                            <p:childTnLst>
                              <p:par>
                                <p:cTn id="5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30"/>
                                        <p:tgtEl>
                                          <p:spTgt spid="142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0" dur="30" fill="hold"/>
                                        <p:tgtEl>
                                          <p:spTgt spid="142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30" fill="hold"/>
                                        <p:tgtEl>
                                          <p:spTgt spid="142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2790"/>
                            </p:stCondLst>
                            <p:childTnLst>
                              <p:par>
                                <p:cTn id="5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30"/>
                                        <p:tgtEl>
                                          <p:spTgt spid="142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30" fill="hold"/>
                                        <p:tgtEl>
                                          <p:spTgt spid="142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30" fill="hold"/>
                                        <p:tgtEl>
                                          <p:spTgt spid="142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2820"/>
                            </p:stCondLst>
                            <p:childTnLst>
                              <p:par>
                                <p:cTn id="5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30"/>
                                        <p:tgtEl>
                                          <p:spTgt spid="142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2" dur="30" fill="hold"/>
                                        <p:tgtEl>
                                          <p:spTgt spid="142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30" fill="hold"/>
                                        <p:tgtEl>
                                          <p:spTgt spid="142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  <p:bldP spid="142339" grpId="0" animBg="1"/>
      <p:bldP spid="142340" grpId="0" animBg="1"/>
      <p:bldP spid="142341" grpId="0" animBg="1"/>
      <p:bldP spid="142393" grpId="0" animBg="1"/>
      <p:bldP spid="142394" grpId="0" animBg="1"/>
      <p:bldP spid="142395" grpId="0" animBg="1"/>
      <p:bldP spid="142396" grpId="0" animBg="1"/>
      <p:bldP spid="142397" grpId="0" animBg="1"/>
      <p:bldP spid="142398" grpId="0" animBg="1"/>
      <p:bldP spid="142399" grpId="0" animBg="1"/>
      <p:bldP spid="142400" grpId="0" animBg="1"/>
      <p:bldP spid="142401" grpId="0" animBg="1"/>
      <p:bldP spid="142402" grpId="0" animBg="1"/>
      <p:bldP spid="142403" grpId="0" animBg="1"/>
      <p:bldP spid="142404" grpId="0" animBg="1"/>
      <p:bldP spid="142405" grpId="0" animBg="1"/>
      <p:bldP spid="142406" grpId="0" animBg="1"/>
      <p:bldP spid="142407" grpId="0" animBg="1"/>
      <p:bldP spid="142408" grpId="0" animBg="1"/>
      <p:bldP spid="142409" grpId="0" animBg="1"/>
      <p:bldP spid="142410" grpId="0" animBg="1"/>
      <p:bldP spid="142411" grpId="0" animBg="1"/>
      <p:bldP spid="142412" grpId="0" animBg="1"/>
      <p:bldP spid="142413" grpId="0" animBg="1"/>
      <p:bldP spid="142414" grpId="0" animBg="1"/>
      <p:bldP spid="142415" grpId="0" animBg="1"/>
      <p:bldP spid="142416" grpId="0" animBg="1"/>
      <p:bldP spid="142417" grpId="0" animBg="1"/>
      <p:bldP spid="142418" grpId="0" animBg="1"/>
      <p:bldP spid="142419" grpId="0" animBg="1"/>
      <p:bldP spid="142420" grpId="0" animBg="1"/>
      <p:bldP spid="142421" grpId="0" animBg="1"/>
      <p:bldP spid="142422" grpId="0" animBg="1"/>
      <p:bldP spid="142423" grpId="0" animBg="1"/>
      <p:bldP spid="142424" grpId="0" animBg="1"/>
      <p:bldP spid="142425" grpId="0" animBg="1"/>
      <p:bldP spid="142426" grpId="0" animBg="1"/>
      <p:bldP spid="142427" grpId="0" animBg="1"/>
      <p:bldP spid="142428" grpId="0" animBg="1"/>
      <p:bldP spid="142429" grpId="0" animBg="1"/>
      <p:bldP spid="142430" grpId="0" animBg="1"/>
      <p:bldP spid="142431" grpId="0" animBg="1"/>
      <p:bldP spid="142432" grpId="0" animBg="1"/>
      <p:bldP spid="142433" grpId="0" animBg="1"/>
      <p:bldP spid="142434" grpId="0" animBg="1"/>
      <p:bldP spid="142435" grpId="0" animBg="1"/>
      <p:bldP spid="142436" grpId="0" animBg="1"/>
      <p:bldP spid="142437" grpId="0" animBg="1"/>
      <p:bldP spid="142438" grpId="0" animBg="1"/>
      <p:bldP spid="142439" grpId="0" animBg="1"/>
      <p:bldP spid="142440" grpId="0" animBg="1"/>
      <p:bldP spid="142441" grpId="0" animBg="1"/>
      <p:bldP spid="142467" grpId="0" animBg="1"/>
      <p:bldP spid="142468" grpId="0" animBg="1"/>
      <p:bldP spid="142469" grpId="0" animBg="1"/>
      <p:bldP spid="142470" grpId="0" animBg="1"/>
      <p:bldP spid="142471" grpId="0" animBg="1"/>
      <p:bldP spid="142472" grpId="0" animBg="1"/>
      <p:bldP spid="142473" grpId="0" animBg="1"/>
      <p:bldP spid="142474" grpId="0" animBg="1"/>
      <p:bldP spid="142475" grpId="0" animBg="1"/>
      <p:bldP spid="142476" grpId="0" animBg="1"/>
      <p:bldP spid="142477" grpId="0" animBg="1"/>
      <p:bldP spid="142478" grpId="0" animBg="1"/>
      <p:bldP spid="142479" grpId="0" animBg="1"/>
      <p:bldP spid="142480" grpId="0" animBg="1"/>
      <p:bldP spid="142481" grpId="0" animBg="1"/>
      <p:bldP spid="142482" grpId="0" animBg="1"/>
      <p:bldP spid="142483" grpId="0" animBg="1"/>
      <p:bldP spid="142484" grpId="0" animBg="1"/>
      <p:bldP spid="142485" grpId="0" animBg="1"/>
      <p:bldP spid="142486" grpId="0" animBg="1"/>
      <p:bldP spid="142487" grpId="0" animBg="1"/>
      <p:bldP spid="142488" grpId="0" animBg="1"/>
      <p:bldP spid="142489" grpId="0" animBg="1"/>
      <p:bldP spid="142490" grpId="0" animBg="1"/>
      <p:bldP spid="142491" grpId="0" animBg="1"/>
      <p:bldP spid="142492" grpId="0" animBg="1"/>
      <p:bldP spid="142493" grpId="0" animBg="1"/>
      <p:bldP spid="142494" grpId="0" animBg="1"/>
      <p:bldP spid="142495" grpId="0" animBg="1"/>
      <p:bldP spid="142496" grpId="0" animBg="1"/>
      <p:bldP spid="142497" grpId="0" animBg="1"/>
      <p:bldP spid="142498" grpId="0" animBg="1"/>
      <p:bldP spid="142499" grpId="0" animBg="1"/>
      <p:bldP spid="142500" grpId="0" animBg="1"/>
      <p:bldP spid="142501" grpId="0" animBg="1"/>
      <p:bldP spid="142502" grpId="0" animBg="1"/>
      <p:bldP spid="142503" grpId="0" animBg="1"/>
      <p:bldP spid="142504" grpId="0" animBg="1"/>
      <p:bldP spid="142505" grpId="0" animBg="1"/>
      <p:bldP spid="142506" grpId="0" animBg="1"/>
      <p:bldP spid="142507" grpId="0" animBg="1"/>
      <p:bldP spid="1425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71437" y="909348"/>
            <a:ext cx="9001125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lumMod val="20000"/>
                <a:lumOff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sr-Latn-CS" sz="3200" b="1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Подручје погођено утицајем катастрофе</a:t>
            </a:r>
            <a:endParaRPr lang="hu-HU" altLang="hu-HU" sz="3200" b="1" dirty="0"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10" name="Freeform 7" descr="Orosz műhold (phobos_grunt)"/>
          <p:cNvSpPr>
            <a:spLocks noChangeAspect="1"/>
          </p:cNvSpPr>
          <p:nvPr/>
        </p:nvSpPr>
        <p:spPr bwMode="auto">
          <a:xfrm>
            <a:off x="1527447" y="1981200"/>
            <a:ext cx="6089104" cy="3774400"/>
          </a:xfrm>
          <a:custGeom>
            <a:avLst/>
            <a:gdLst>
              <a:gd name="T0" fmla="*/ 76870 w 2785"/>
              <a:gd name="T1" fmla="*/ 1055791 h 1723"/>
              <a:gd name="T2" fmla="*/ 145200 w 2785"/>
              <a:gd name="T3" fmla="*/ 1039746 h 1723"/>
              <a:gd name="T4" fmla="*/ 154808 w 2785"/>
              <a:gd name="T5" fmla="*/ 1004446 h 1723"/>
              <a:gd name="T6" fmla="*/ 151605 w 2785"/>
              <a:gd name="T7" fmla="*/ 943473 h 1723"/>
              <a:gd name="T8" fmla="*/ 166552 w 2785"/>
              <a:gd name="T9" fmla="*/ 843991 h 1723"/>
              <a:gd name="T10" fmla="*/ 180432 w 2785"/>
              <a:gd name="T11" fmla="*/ 770182 h 1723"/>
              <a:gd name="T12" fmla="*/ 256235 w 2785"/>
              <a:gd name="T13" fmla="*/ 677118 h 1723"/>
              <a:gd name="T14" fmla="*/ 195379 w 2785"/>
              <a:gd name="T15" fmla="*/ 549824 h 1723"/>
              <a:gd name="T16" fmla="*/ 328834 w 2785"/>
              <a:gd name="T17" fmla="*/ 570149 h 1723"/>
              <a:gd name="T18" fmla="*/ 392893 w 2785"/>
              <a:gd name="T19" fmla="*/ 476015 h 1723"/>
              <a:gd name="T20" fmla="*/ 535957 w 2785"/>
              <a:gd name="T21" fmla="*/ 388300 h 1723"/>
              <a:gd name="T22" fmla="*/ 680089 w 2785"/>
              <a:gd name="T23" fmla="*/ 520942 h 1723"/>
              <a:gd name="T24" fmla="*/ 813545 w 2785"/>
              <a:gd name="T25" fmla="*/ 546615 h 1723"/>
              <a:gd name="T26" fmla="*/ 935256 w 2785"/>
              <a:gd name="T27" fmla="*/ 551964 h 1723"/>
              <a:gd name="T28" fmla="*/ 1131702 w 2785"/>
              <a:gd name="T29" fmla="*/ 535918 h 1723"/>
              <a:gd name="T30" fmla="*/ 1159461 w 2785"/>
              <a:gd name="T31" fmla="*/ 397927 h 1723"/>
              <a:gd name="T32" fmla="*/ 1311067 w 2785"/>
              <a:gd name="T33" fmla="*/ 343373 h 1723"/>
              <a:gd name="T34" fmla="*/ 1460537 w 2785"/>
              <a:gd name="T35" fmla="*/ 317700 h 1723"/>
              <a:gd name="T36" fmla="*/ 1541678 w 2785"/>
              <a:gd name="T37" fmla="*/ 224636 h 1723"/>
              <a:gd name="T38" fmla="*/ 1727448 w 2785"/>
              <a:gd name="T39" fmla="*/ 270633 h 1723"/>
              <a:gd name="T40" fmla="*/ 1924962 w 2785"/>
              <a:gd name="T41" fmla="*/ 36370 h 1723"/>
              <a:gd name="T42" fmla="*/ 2069094 w 2785"/>
              <a:gd name="T43" fmla="*/ 3209 h 1723"/>
              <a:gd name="T44" fmla="*/ 2220699 w 2785"/>
              <a:gd name="T45" fmla="*/ 35300 h 1723"/>
              <a:gd name="T46" fmla="*/ 2373372 w 2785"/>
              <a:gd name="T47" fmla="*/ 45997 h 1723"/>
              <a:gd name="T48" fmla="*/ 2508963 w 2785"/>
              <a:gd name="T49" fmla="*/ 144409 h 1723"/>
              <a:gd name="T50" fmla="*/ 2652027 w 2785"/>
              <a:gd name="T51" fmla="*/ 112318 h 1723"/>
              <a:gd name="T52" fmla="*/ 2745980 w 2785"/>
              <a:gd name="T53" fmla="*/ 227845 h 1723"/>
              <a:gd name="T54" fmla="*/ 2835662 w 2785"/>
              <a:gd name="T55" fmla="*/ 288818 h 1723"/>
              <a:gd name="T56" fmla="*/ 2933885 w 2785"/>
              <a:gd name="T57" fmla="*/ 314491 h 1723"/>
              <a:gd name="T58" fmla="*/ 2950967 w 2785"/>
              <a:gd name="T59" fmla="*/ 437506 h 1723"/>
              <a:gd name="T60" fmla="*/ 2726762 w 2785"/>
              <a:gd name="T61" fmla="*/ 535918 h 1723"/>
              <a:gd name="T62" fmla="*/ 2579427 w 2785"/>
              <a:gd name="T63" fmla="*/ 792646 h 1723"/>
              <a:gd name="T64" fmla="*/ 2514301 w 2785"/>
              <a:gd name="T65" fmla="*/ 904964 h 1723"/>
              <a:gd name="T66" fmla="*/ 2434228 w 2785"/>
              <a:gd name="T67" fmla="*/ 1049373 h 1723"/>
              <a:gd name="T68" fmla="*/ 2352019 w 2785"/>
              <a:gd name="T69" fmla="*/ 1191643 h 1723"/>
              <a:gd name="T70" fmla="*/ 2286893 w 2785"/>
              <a:gd name="T71" fmla="*/ 1278288 h 1723"/>
              <a:gd name="T72" fmla="*/ 2227105 w 2785"/>
              <a:gd name="T73" fmla="*/ 1418418 h 1723"/>
              <a:gd name="T74" fmla="*/ 2115002 w 2785"/>
              <a:gd name="T75" fmla="*/ 1498646 h 1723"/>
              <a:gd name="T76" fmla="*/ 2014644 w 2785"/>
              <a:gd name="T77" fmla="*/ 1570315 h 1723"/>
              <a:gd name="T78" fmla="*/ 1855565 w 2785"/>
              <a:gd name="T79" fmla="*/ 1569246 h 1723"/>
              <a:gd name="T80" fmla="*/ 1724245 w 2785"/>
              <a:gd name="T81" fmla="*/ 1576733 h 1723"/>
              <a:gd name="T82" fmla="*/ 1575842 w 2785"/>
              <a:gd name="T83" fmla="*/ 1554270 h 1723"/>
              <a:gd name="T84" fmla="*/ 1481890 w 2785"/>
              <a:gd name="T85" fmla="*/ 1605615 h 1723"/>
              <a:gd name="T86" fmla="*/ 1370855 w 2785"/>
              <a:gd name="T87" fmla="*/ 1673006 h 1723"/>
              <a:gd name="T88" fmla="*/ 1245940 w 2785"/>
              <a:gd name="T89" fmla="*/ 1708306 h 1723"/>
              <a:gd name="T90" fmla="*/ 1109282 w 2785"/>
              <a:gd name="T91" fmla="*/ 1743606 h 1723"/>
              <a:gd name="T92" fmla="*/ 1037750 w 2785"/>
              <a:gd name="T93" fmla="*/ 1815276 h 1723"/>
              <a:gd name="T94" fmla="*/ 938459 w 2785"/>
              <a:gd name="T95" fmla="*/ 1823833 h 1723"/>
              <a:gd name="T96" fmla="*/ 785786 w 2785"/>
              <a:gd name="T97" fmla="*/ 1801370 h 1723"/>
              <a:gd name="T98" fmla="*/ 634180 w 2785"/>
              <a:gd name="T99" fmla="*/ 1708306 h 1723"/>
              <a:gd name="T100" fmla="*/ 523145 w 2785"/>
              <a:gd name="T101" fmla="*/ 1668727 h 1723"/>
              <a:gd name="T102" fmla="*/ 483643 w 2785"/>
              <a:gd name="T103" fmla="*/ 1623800 h 1723"/>
              <a:gd name="T104" fmla="*/ 422787 w 2785"/>
              <a:gd name="T105" fmla="*/ 1556409 h 1723"/>
              <a:gd name="T106" fmla="*/ 292534 w 2785"/>
              <a:gd name="T107" fmla="*/ 1435533 h 1723"/>
              <a:gd name="T108" fmla="*/ 179364 w 2785"/>
              <a:gd name="T109" fmla="*/ 1322146 h 1723"/>
              <a:gd name="T110" fmla="*/ 138794 w 2785"/>
              <a:gd name="T111" fmla="*/ 1232291 h 1723"/>
              <a:gd name="T112" fmla="*/ 105697 w 2785"/>
              <a:gd name="T113" fmla="*/ 1162761 h 172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85" h="1723">
                <a:moveTo>
                  <a:pt x="10" y="1056"/>
                </a:moveTo>
                <a:cubicBezTo>
                  <a:pt x="0" y="1056"/>
                  <a:pt x="3" y="1052"/>
                  <a:pt x="9" y="1042"/>
                </a:cubicBezTo>
                <a:cubicBezTo>
                  <a:pt x="13" y="1036"/>
                  <a:pt x="27" y="1027"/>
                  <a:pt x="33" y="1020"/>
                </a:cubicBezTo>
                <a:cubicBezTo>
                  <a:pt x="39" y="1011"/>
                  <a:pt x="42" y="1008"/>
                  <a:pt x="48" y="1000"/>
                </a:cubicBezTo>
                <a:cubicBezTo>
                  <a:pt x="52" y="996"/>
                  <a:pt x="56" y="996"/>
                  <a:pt x="60" y="994"/>
                </a:cubicBezTo>
                <a:cubicBezTo>
                  <a:pt x="64" y="992"/>
                  <a:pt x="70" y="993"/>
                  <a:pt x="72" y="987"/>
                </a:cubicBezTo>
                <a:cubicBezTo>
                  <a:pt x="74" y="981"/>
                  <a:pt x="70" y="963"/>
                  <a:pt x="73" y="960"/>
                </a:cubicBezTo>
                <a:cubicBezTo>
                  <a:pt x="77" y="956"/>
                  <a:pt x="78" y="966"/>
                  <a:pt x="91" y="967"/>
                </a:cubicBezTo>
                <a:cubicBezTo>
                  <a:pt x="96" y="967"/>
                  <a:pt x="98" y="963"/>
                  <a:pt x="102" y="963"/>
                </a:cubicBezTo>
                <a:cubicBezTo>
                  <a:pt x="106" y="963"/>
                  <a:pt x="110" y="969"/>
                  <a:pt x="114" y="969"/>
                </a:cubicBezTo>
                <a:cubicBezTo>
                  <a:pt x="118" y="969"/>
                  <a:pt x="122" y="963"/>
                  <a:pt x="126" y="964"/>
                </a:cubicBezTo>
                <a:cubicBezTo>
                  <a:pt x="130" y="965"/>
                  <a:pt x="133" y="972"/>
                  <a:pt x="136" y="972"/>
                </a:cubicBezTo>
                <a:cubicBezTo>
                  <a:pt x="139" y="972"/>
                  <a:pt x="141" y="966"/>
                  <a:pt x="144" y="966"/>
                </a:cubicBezTo>
                <a:cubicBezTo>
                  <a:pt x="151" y="969"/>
                  <a:pt x="151" y="967"/>
                  <a:pt x="157" y="970"/>
                </a:cubicBezTo>
                <a:cubicBezTo>
                  <a:pt x="161" y="972"/>
                  <a:pt x="163" y="967"/>
                  <a:pt x="166" y="964"/>
                </a:cubicBezTo>
                <a:cubicBezTo>
                  <a:pt x="169" y="961"/>
                  <a:pt x="156" y="958"/>
                  <a:pt x="154" y="954"/>
                </a:cubicBezTo>
                <a:cubicBezTo>
                  <a:pt x="141" y="925"/>
                  <a:pt x="161" y="953"/>
                  <a:pt x="139" y="946"/>
                </a:cubicBezTo>
                <a:cubicBezTo>
                  <a:pt x="138" y="944"/>
                  <a:pt x="143" y="944"/>
                  <a:pt x="145" y="939"/>
                </a:cubicBezTo>
                <a:cubicBezTo>
                  <a:pt x="149" y="938"/>
                  <a:pt x="159" y="938"/>
                  <a:pt x="163" y="937"/>
                </a:cubicBezTo>
                <a:cubicBezTo>
                  <a:pt x="167" y="936"/>
                  <a:pt x="173" y="933"/>
                  <a:pt x="171" y="930"/>
                </a:cubicBezTo>
                <a:cubicBezTo>
                  <a:pt x="169" y="927"/>
                  <a:pt x="156" y="920"/>
                  <a:pt x="152" y="917"/>
                </a:cubicBezTo>
                <a:cubicBezTo>
                  <a:pt x="149" y="913"/>
                  <a:pt x="139" y="914"/>
                  <a:pt x="144" y="909"/>
                </a:cubicBezTo>
                <a:cubicBezTo>
                  <a:pt x="147" y="905"/>
                  <a:pt x="171" y="896"/>
                  <a:pt x="171" y="892"/>
                </a:cubicBezTo>
                <a:cubicBezTo>
                  <a:pt x="179" y="867"/>
                  <a:pt x="160" y="879"/>
                  <a:pt x="142" y="882"/>
                </a:cubicBezTo>
                <a:cubicBezTo>
                  <a:pt x="135" y="877"/>
                  <a:pt x="145" y="871"/>
                  <a:pt x="145" y="862"/>
                </a:cubicBezTo>
                <a:cubicBezTo>
                  <a:pt x="143" y="857"/>
                  <a:pt x="133" y="858"/>
                  <a:pt x="132" y="852"/>
                </a:cubicBezTo>
                <a:cubicBezTo>
                  <a:pt x="131" y="846"/>
                  <a:pt x="140" y="831"/>
                  <a:pt x="140" y="825"/>
                </a:cubicBezTo>
                <a:cubicBezTo>
                  <a:pt x="141" y="819"/>
                  <a:pt x="129" y="819"/>
                  <a:pt x="132" y="813"/>
                </a:cubicBezTo>
                <a:cubicBezTo>
                  <a:pt x="134" y="811"/>
                  <a:pt x="150" y="815"/>
                  <a:pt x="154" y="811"/>
                </a:cubicBezTo>
                <a:cubicBezTo>
                  <a:pt x="158" y="807"/>
                  <a:pt x="156" y="795"/>
                  <a:pt x="156" y="789"/>
                </a:cubicBezTo>
                <a:cubicBezTo>
                  <a:pt x="153" y="784"/>
                  <a:pt x="153" y="781"/>
                  <a:pt x="151" y="772"/>
                </a:cubicBezTo>
                <a:cubicBezTo>
                  <a:pt x="148" y="767"/>
                  <a:pt x="136" y="761"/>
                  <a:pt x="135" y="756"/>
                </a:cubicBezTo>
                <a:cubicBezTo>
                  <a:pt x="134" y="751"/>
                  <a:pt x="144" y="750"/>
                  <a:pt x="145" y="744"/>
                </a:cubicBezTo>
                <a:cubicBezTo>
                  <a:pt x="146" y="738"/>
                  <a:pt x="142" y="722"/>
                  <a:pt x="144" y="720"/>
                </a:cubicBezTo>
                <a:cubicBezTo>
                  <a:pt x="151" y="709"/>
                  <a:pt x="149" y="730"/>
                  <a:pt x="160" y="730"/>
                </a:cubicBezTo>
                <a:cubicBezTo>
                  <a:pt x="164" y="730"/>
                  <a:pt x="165" y="721"/>
                  <a:pt x="169" y="720"/>
                </a:cubicBezTo>
                <a:cubicBezTo>
                  <a:pt x="180" y="713"/>
                  <a:pt x="180" y="724"/>
                  <a:pt x="187" y="724"/>
                </a:cubicBezTo>
                <a:cubicBezTo>
                  <a:pt x="193" y="717"/>
                  <a:pt x="219" y="699"/>
                  <a:pt x="231" y="693"/>
                </a:cubicBezTo>
                <a:cubicBezTo>
                  <a:pt x="234" y="664"/>
                  <a:pt x="217" y="667"/>
                  <a:pt x="236" y="657"/>
                </a:cubicBezTo>
                <a:cubicBezTo>
                  <a:pt x="240" y="655"/>
                  <a:pt x="244" y="652"/>
                  <a:pt x="248" y="649"/>
                </a:cubicBezTo>
                <a:cubicBezTo>
                  <a:pt x="249" y="645"/>
                  <a:pt x="254" y="641"/>
                  <a:pt x="252" y="637"/>
                </a:cubicBezTo>
                <a:cubicBezTo>
                  <a:pt x="250" y="633"/>
                  <a:pt x="243" y="636"/>
                  <a:pt x="240" y="633"/>
                </a:cubicBezTo>
                <a:cubicBezTo>
                  <a:pt x="234" y="627"/>
                  <a:pt x="250" y="627"/>
                  <a:pt x="220" y="617"/>
                </a:cubicBezTo>
                <a:cubicBezTo>
                  <a:pt x="189" y="586"/>
                  <a:pt x="213" y="587"/>
                  <a:pt x="150" y="582"/>
                </a:cubicBezTo>
                <a:cubicBezTo>
                  <a:pt x="136" y="573"/>
                  <a:pt x="126" y="571"/>
                  <a:pt x="139" y="549"/>
                </a:cubicBezTo>
                <a:cubicBezTo>
                  <a:pt x="146" y="545"/>
                  <a:pt x="149" y="549"/>
                  <a:pt x="156" y="544"/>
                </a:cubicBezTo>
                <a:cubicBezTo>
                  <a:pt x="160" y="541"/>
                  <a:pt x="171" y="541"/>
                  <a:pt x="175" y="538"/>
                </a:cubicBezTo>
                <a:cubicBezTo>
                  <a:pt x="179" y="525"/>
                  <a:pt x="183" y="514"/>
                  <a:pt x="183" y="514"/>
                </a:cubicBezTo>
                <a:cubicBezTo>
                  <a:pt x="191" y="515"/>
                  <a:pt x="197" y="508"/>
                  <a:pt x="205" y="510"/>
                </a:cubicBezTo>
                <a:cubicBezTo>
                  <a:pt x="213" y="512"/>
                  <a:pt x="219" y="514"/>
                  <a:pt x="228" y="519"/>
                </a:cubicBezTo>
                <a:cubicBezTo>
                  <a:pt x="236" y="521"/>
                  <a:pt x="246" y="519"/>
                  <a:pt x="252" y="525"/>
                </a:cubicBezTo>
                <a:cubicBezTo>
                  <a:pt x="258" y="531"/>
                  <a:pt x="255" y="548"/>
                  <a:pt x="262" y="553"/>
                </a:cubicBezTo>
                <a:cubicBezTo>
                  <a:pt x="274" y="552"/>
                  <a:pt x="281" y="559"/>
                  <a:pt x="292" y="555"/>
                </a:cubicBezTo>
                <a:cubicBezTo>
                  <a:pt x="296" y="553"/>
                  <a:pt x="304" y="533"/>
                  <a:pt x="308" y="533"/>
                </a:cubicBezTo>
                <a:cubicBezTo>
                  <a:pt x="313" y="533"/>
                  <a:pt x="315" y="549"/>
                  <a:pt x="319" y="552"/>
                </a:cubicBezTo>
                <a:cubicBezTo>
                  <a:pt x="322" y="555"/>
                  <a:pt x="395" y="536"/>
                  <a:pt x="399" y="537"/>
                </a:cubicBezTo>
                <a:cubicBezTo>
                  <a:pt x="397" y="513"/>
                  <a:pt x="394" y="528"/>
                  <a:pt x="388" y="505"/>
                </a:cubicBezTo>
                <a:cubicBezTo>
                  <a:pt x="386" y="497"/>
                  <a:pt x="391" y="496"/>
                  <a:pt x="390" y="490"/>
                </a:cubicBezTo>
                <a:cubicBezTo>
                  <a:pt x="391" y="486"/>
                  <a:pt x="400" y="485"/>
                  <a:pt x="396" y="478"/>
                </a:cubicBezTo>
                <a:cubicBezTo>
                  <a:pt x="393" y="469"/>
                  <a:pt x="368" y="445"/>
                  <a:pt x="368" y="445"/>
                </a:cubicBezTo>
                <a:cubicBezTo>
                  <a:pt x="379" y="438"/>
                  <a:pt x="400" y="436"/>
                  <a:pt x="400" y="436"/>
                </a:cubicBezTo>
                <a:cubicBezTo>
                  <a:pt x="404" y="389"/>
                  <a:pt x="397" y="397"/>
                  <a:pt x="409" y="376"/>
                </a:cubicBezTo>
                <a:cubicBezTo>
                  <a:pt x="412" y="372"/>
                  <a:pt x="435" y="354"/>
                  <a:pt x="440" y="353"/>
                </a:cubicBezTo>
                <a:cubicBezTo>
                  <a:pt x="450" y="350"/>
                  <a:pt x="457" y="347"/>
                  <a:pt x="468" y="349"/>
                </a:cubicBezTo>
                <a:cubicBezTo>
                  <a:pt x="471" y="353"/>
                  <a:pt x="468" y="363"/>
                  <a:pt x="472" y="366"/>
                </a:cubicBezTo>
                <a:cubicBezTo>
                  <a:pt x="475" y="369"/>
                  <a:pt x="499" y="360"/>
                  <a:pt x="502" y="363"/>
                </a:cubicBezTo>
                <a:cubicBezTo>
                  <a:pt x="512" y="368"/>
                  <a:pt x="521" y="384"/>
                  <a:pt x="534" y="396"/>
                </a:cubicBezTo>
                <a:cubicBezTo>
                  <a:pt x="542" y="407"/>
                  <a:pt x="546" y="423"/>
                  <a:pt x="553" y="430"/>
                </a:cubicBezTo>
                <a:cubicBezTo>
                  <a:pt x="560" y="437"/>
                  <a:pt x="569" y="431"/>
                  <a:pt x="577" y="438"/>
                </a:cubicBezTo>
                <a:cubicBezTo>
                  <a:pt x="584" y="445"/>
                  <a:pt x="588" y="465"/>
                  <a:pt x="600" y="471"/>
                </a:cubicBezTo>
                <a:cubicBezTo>
                  <a:pt x="606" y="476"/>
                  <a:pt x="607" y="463"/>
                  <a:pt x="613" y="466"/>
                </a:cubicBezTo>
                <a:cubicBezTo>
                  <a:pt x="619" y="469"/>
                  <a:pt x="626" y="479"/>
                  <a:pt x="637" y="487"/>
                </a:cubicBezTo>
                <a:lnTo>
                  <a:pt x="676" y="514"/>
                </a:lnTo>
                <a:cubicBezTo>
                  <a:pt x="686" y="519"/>
                  <a:pt x="692" y="517"/>
                  <a:pt x="699" y="517"/>
                </a:cubicBezTo>
                <a:cubicBezTo>
                  <a:pt x="706" y="517"/>
                  <a:pt x="715" y="516"/>
                  <a:pt x="721" y="516"/>
                </a:cubicBezTo>
                <a:cubicBezTo>
                  <a:pt x="727" y="516"/>
                  <a:pt x="730" y="517"/>
                  <a:pt x="735" y="517"/>
                </a:cubicBezTo>
                <a:cubicBezTo>
                  <a:pt x="740" y="517"/>
                  <a:pt x="746" y="517"/>
                  <a:pt x="750" y="516"/>
                </a:cubicBezTo>
                <a:cubicBezTo>
                  <a:pt x="754" y="515"/>
                  <a:pt x="758" y="511"/>
                  <a:pt x="762" y="511"/>
                </a:cubicBezTo>
                <a:cubicBezTo>
                  <a:pt x="766" y="511"/>
                  <a:pt x="770" y="515"/>
                  <a:pt x="775" y="514"/>
                </a:cubicBezTo>
                <a:cubicBezTo>
                  <a:pt x="780" y="513"/>
                  <a:pt x="786" y="509"/>
                  <a:pt x="792" y="508"/>
                </a:cubicBezTo>
                <a:cubicBezTo>
                  <a:pt x="798" y="507"/>
                  <a:pt x="805" y="506"/>
                  <a:pt x="810" y="507"/>
                </a:cubicBezTo>
                <a:cubicBezTo>
                  <a:pt x="815" y="508"/>
                  <a:pt x="820" y="511"/>
                  <a:pt x="825" y="513"/>
                </a:cubicBezTo>
                <a:cubicBezTo>
                  <a:pt x="830" y="515"/>
                  <a:pt x="835" y="517"/>
                  <a:pt x="843" y="517"/>
                </a:cubicBezTo>
                <a:cubicBezTo>
                  <a:pt x="851" y="517"/>
                  <a:pt x="859" y="517"/>
                  <a:pt x="876" y="516"/>
                </a:cubicBezTo>
                <a:cubicBezTo>
                  <a:pt x="914" y="529"/>
                  <a:pt x="927" y="517"/>
                  <a:pt x="944" y="513"/>
                </a:cubicBezTo>
                <a:cubicBezTo>
                  <a:pt x="959" y="511"/>
                  <a:pt x="945" y="504"/>
                  <a:pt x="964" y="502"/>
                </a:cubicBezTo>
                <a:cubicBezTo>
                  <a:pt x="970" y="502"/>
                  <a:pt x="975" y="510"/>
                  <a:pt x="981" y="510"/>
                </a:cubicBezTo>
                <a:cubicBezTo>
                  <a:pt x="987" y="510"/>
                  <a:pt x="994" y="504"/>
                  <a:pt x="1002" y="504"/>
                </a:cubicBezTo>
                <a:cubicBezTo>
                  <a:pt x="1010" y="504"/>
                  <a:pt x="1020" y="509"/>
                  <a:pt x="1030" y="508"/>
                </a:cubicBezTo>
                <a:cubicBezTo>
                  <a:pt x="1040" y="507"/>
                  <a:pt x="1053" y="504"/>
                  <a:pt x="1060" y="501"/>
                </a:cubicBezTo>
                <a:cubicBezTo>
                  <a:pt x="1068" y="498"/>
                  <a:pt x="1069" y="493"/>
                  <a:pt x="1072" y="489"/>
                </a:cubicBezTo>
                <a:cubicBezTo>
                  <a:pt x="1075" y="485"/>
                  <a:pt x="1069" y="478"/>
                  <a:pt x="1078" y="474"/>
                </a:cubicBezTo>
                <a:cubicBezTo>
                  <a:pt x="1087" y="470"/>
                  <a:pt x="1123" y="471"/>
                  <a:pt x="1125" y="466"/>
                </a:cubicBezTo>
                <a:cubicBezTo>
                  <a:pt x="1113" y="456"/>
                  <a:pt x="1121" y="447"/>
                  <a:pt x="1089" y="442"/>
                </a:cubicBezTo>
                <a:cubicBezTo>
                  <a:pt x="1086" y="420"/>
                  <a:pt x="1080" y="417"/>
                  <a:pt x="1086" y="406"/>
                </a:cubicBezTo>
                <a:cubicBezTo>
                  <a:pt x="1093" y="394"/>
                  <a:pt x="1089" y="385"/>
                  <a:pt x="1086" y="372"/>
                </a:cubicBezTo>
                <a:cubicBezTo>
                  <a:pt x="1098" y="366"/>
                  <a:pt x="1094" y="373"/>
                  <a:pt x="1107" y="369"/>
                </a:cubicBezTo>
                <a:cubicBezTo>
                  <a:pt x="1116" y="355"/>
                  <a:pt x="1108" y="339"/>
                  <a:pt x="1119" y="331"/>
                </a:cubicBezTo>
                <a:cubicBezTo>
                  <a:pt x="1156" y="327"/>
                  <a:pt x="1158" y="324"/>
                  <a:pt x="1182" y="325"/>
                </a:cubicBezTo>
                <a:cubicBezTo>
                  <a:pt x="1189" y="322"/>
                  <a:pt x="1186" y="315"/>
                  <a:pt x="1192" y="309"/>
                </a:cubicBezTo>
                <a:cubicBezTo>
                  <a:pt x="1194" y="307"/>
                  <a:pt x="1200" y="324"/>
                  <a:pt x="1209" y="321"/>
                </a:cubicBezTo>
                <a:cubicBezTo>
                  <a:pt x="1216" y="312"/>
                  <a:pt x="1216" y="310"/>
                  <a:pt x="1228" y="321"/>
                </a:cubicBezTo>
                <a:cubicBezTo>
                  <a:pt x="1236" y="316"/>
                  <a:pt x="1237" y="318"/>
                  <a:pt x="1245" y="313"/>
                </a:cubicBezTo>
                <a:cubicBezTo>
                  <a:pt x="1252" y="310"/>
                  <a:pt x="1252" y="310"/>
                  <a:pt x="1255" y="319"/>
                </a:cubicBezTo>
                <a:cubicBezTo>
                  <a:pt x="1272" y="316"/>
                  <a:pt x="1253" y="336"/>
                  <a:pt x="1288" y="322"/>
                </a:cubicBezTo>
                <a:cubicBezTo>
                  <a:pt x="1298" y="319"/>
                  <a:pt x="1308" y="306"/>
                  <a:pt x="1318" y="303"/>
                </a:cubicBezTo>
                <a:cubicBezTo>
                  <a:pt x="1328" y="300"/>
                  <a:pt x="1340" y="307"/>
                  <a:pt x="1348" y="306"/>
                </a:cubicBezTo>
                <a:cubicBezTo>
                  <a:pt x="1356" y="305"/>
                  <a:pt x="1362" y="297"/>
                  <a:pt x="1368" y="297"/>
                </a:cubicBezTo>
                <a:cubicBezTo>
                  <a:pt x="1374" y="297"/>
                  <a:pt x="1380" y="310"/>
                  <a:pt x="1384" y="306"/>
                </a:cubicBezTo>
                <a:cubicBezTo>
                  <a:pt x="1388" y="302"/>
                  <a:pt x="1390" y="281"/>
                  <a:pt x="1392" y="274"/>
                </a:cubicBezTo>
                <a:cubicBezTo>
                  <a:pt x="1394" y="267"/>
                  <a:pt x="1395" y="269"/>
                  <a:pt x="1395" y="265"/>
                </a:cubicBezTo>
                <a:cubicBezTo>
                  <a:pt x="1395" y="261"/>
                  <a:pt x="1387" y="258"/>
                  <a:pt x="1390" y="252"/>
                </a:cubicBezTo>
                <a:cubicBezTo>
                  <a:pt x="1393" y="246"/>
                  <a:pt x="1402" y="238"/>
                  <a:pt x="1411" y="231"/>
                </a:cubicBezTo>
                <a:cubicBezTo>
                  <a:pt x="1420" y="224"/>
                  <a:pt x="1435" y="209"/>
                  <a:pt x="1444" y="210"/>
                </a:cubicBezTo>
                <a:cubicBezTo>
                  <a:pt x="1453" y="211"/>
                  <a:pt x="1458" y="237"/>
                  <a:pt x="1467" y="240"/>
                </a:cubicBezTo>
                <a:cubicBezTo>
                  <a:pt x="1494" y="238"/>
                  <a:pt x="1476" y="222"/>
                  <a:pt x="1500" y="228"/>
                </a:cubicBezTo>
                <a:cubicBezTo>
                  <a:pt x="1510" y="257"/>
                  <a:pt x="1519" y="241"/>
                  <a:pt x="1515" y="261"/>
                </a:cubicBezTo>
                <a:cubicBezTo>
                  <a:pt x="1546" y="246"/>
                  <a:pt x="1555" y="256"/>
                  <a:pt x="1560" y="277"/>
                </a:cubicBezTo>
                <a:cubicBezTo>
                  <a:pt x="1572" y="283"/>
                  <a:pt x="1581" y="275"/>
                  <a:pt x="1581" y="265"/>
                </a:cubicBezTo>
                <a:cubicBezTo>
                  <a:pt x="1590" y="256"/>
                  <a:pt x="1597" y="246"/>
                  <a:pt x="1618" y="253"/>
                </a:cubicBezTo>
                <a:cubicBezTo>
                  <a:pt x="1636" y="225"/>
                  <a:pt x="1645" y="222"/>
                  <a:pt x="1656" y="207"/>
                </a:cubicBezTo>
                <a:cubicBezTo>
                  <a:pt x="1675" y="211"/>
                  <a:pt x="1683" y="183"/>
                  <a:pt x="1704" y="197"/>
                </a:cubicBezTo>
                <a:cubicBezTo>
                  <a:pt x="1726" y="201"/>
                  <a:pt x="1732" y="181"/>
                  <a:pt x="1743" y="160"/>
                </a:cubicBezTo>
                <a:cubicBezTo>
                  <a:pt x="1748" y="152"/>
                  <a:pt x="1762" y="138"/>
                  <a:pt x="1761" y="124"/>
                </a:cubicBezTo>
                <a:cubicBezTo>
                  <a:pt x="1767" y="91"/>
                  <a:pt x="1777" y="85"/>
                  <a:pt x="1804" y="58"/>
                </a:cubicBezTo>
                <a:cubicBezTo>
                  <a:pt x="1809" y="43"/>
                  <a:pt x="1786" y="39"/>
                  <a:pt x="1803" y="34"/>
                </a:cubicBezTo>
                <a:cubicBezTo>
                  <a:pt x="1806" y="29"/>
                  <a:pt x="1819" y="26"/>
                  <a:pt x="1824" y="25"/>
                </a:cubicBezTo>
                <a:cubicBezTo>
                  <a:pt x="1829" y="24"/>
                  <a:pt x="1830" y="29"/>
                  <a:pt x="1836" y="28"/>
                </a:cubicBezTo>
                <a:cubicBezTo>
                  <a:pt x="1842" y="27"/>
                  <a:pt x="1850" y="19"/>
                  <a:pt x="1858" y="16"/>
                </a:cubicBezTo>
                <a:cubicBezTo>
                  <a:pt x="1866" y="13"/>
                  <a:pt x="1877" y="11"/>
                  <a:pt x="1885" y="10"/>
                </a:cubicBezTo>
                <a:cubicBezTo>
                  <a:pt x="1893" y="9"/>
                  <a:pt x="1899" y="14"/>
                  <a:pt x="1908" y="13"/>
                </a:cubicBezTo>
                <a:cubicBezTo>
                  <a:pt x="1917" y="12"/>
                  <a:pt x="1930" y="2"/>
                  <a:pt x="1938" y="3"/>
                </a:cubicBezTo>
                <a:cubicBezTo>
                  <a:pt x="1950" y="4"/>
                  <a:pt x="1937" y="8"/>
                  <a:pt x="1956" y="21"/>
                </a:cubicBezTo>
                <a:cubicBezTo>
                  <a:pt x="1962" y="24"/>
                  <a:pt x="1960" y="17"/>
                  <a:pt x="1975" y="21"/>
                </a:cubicBezTo>
                <a:cubicBezTo>
                  <a:pt x="1981" y="24"/>
                  <a:pt x="1986" y="37"/>
                  <a:pt x="1993" y="39"/>
                </a:cubicBezTo>
                <a:cubicBezTo>
                  <a:pt x="2000" y="41"/>
                  <a:pt x="2007" y="30"/>
                  <a:pt x="2016" y="33"/>
                </a:cubicBezTo>
                <a:cubicBezTo>
                  <a:pt x="2025" y="36"/>
                  <a:pt x="2035" y="57"/>
                  <a:pt x="2046" y="57"/>
                </a:cubicBezTo>
                <a:cubicBezTo>
                  <a:pt x="2067" y="57"/>
                  <a:pt x="2067" y="42"/>
                  <a:pt x="2080" y="33"/>
                </a:cubicBezTo>
                <a:cubicBezTo>
                  <a:pt x="2093" y="24"/>
                  <a:pt x="2111" y="38"/>
                  <a:pt x="2127" y="36"/>
                </a:cubicBezTo>
                <a:cubicBezTo>
                  <a:pt x="2137" y="28"/>
                  <a:pt x="2139" y="19"/>
                  <a:pt x="2143" y="15"/>
                </a:cubicBezTo>
                <a:cubicBezTo>
                  <a:pt x="2151" y="11"/>
                  <a:pt x="2160" y="18"/>
                  <a:pt x="2173" y="18"/>
                </a:cubicBezTo>
                <a:cubicBezTo>
                  <a:pt x="2180" y="16"/>
                  <a:pt x="2178" y="0"/>
                  <a:pt x="2185" y="1"/>
                </a:cubicBezTo>
                <a:cubicBezTo>
                  <a:pt x="2192" y="2"/>
                  <a:pt x="2212" y="20"/>
                  <a:pt x="2218" y="27"/>
                </a:cubicBezTo>
                <a:cubicBezTo>
                  <a:pt x="2226" y="42"/>
                  <a:pt x="2219" y="37"/>
                  <a:pt x="2223" y="43"/>
                </a:cubicBezTo>
                <a:cubicBezTo>
                  <a:pt x="2228" y="51"/>
                  <a:pt x="2247" y="43"/>
                  <a:pt x="2256" y="45"/>
                </a:cubicBezTo>
                <a:cubicBezTo>
                  <a:pt x="2262" y="62"/>
                  <a:pt x="2253" y="64"/>
                  <a:pt x="2262" y="79"/>
                </a:cubicBezTo>
                <a:cubicBezTo>
                  <a:pt x="2266" y="86"/>
                  <a:pt x="2280" y="114"/>
                  <a:pt x="2280" y="114"/>
                </a:cubicBezTo>
                <a:cubicBezTo>
                  <a:pt x="2299" y="143"/>
                  <a:pt x="2289" y="136"/>
                  <a:pt x="2314" y="153"/>
                </a:cubicBezTo>
                <a:cubicBezTo>
                  <a:pt x="2317" y="157"/>
                  <a:pt x="2332" y="151"/>
                  <a:pt x="2336" y="153"/>
                </a:cubicBezTo>
                <a:cubicBezTo>
                  <a:pt x="2343" y="152"/>
                  <a:pt x="2343" y="138"/>
                  <a:pt x="2350" y="135"/>
                </a:cubicBezTo>
                <a:cubicBezTo>
                  <a:pt x="2357" y="132"/>
                  <a:pt x="2369" y="134"/>
                  <a:pt x="2376" y="133"/>
                </a:cubicBezTo>
                <a:cubicBezTo>
                  <a:pt x="2383" y="132"/>
                  <a:pt x="2381" y="131"/>
                  <a:pt x="2392" y="127"/>
                </a:cubicBezTo>
                <a:cubicBezTo>
                  <a:pt x="2398" y="126"/>
                  <a:pt x="2405" y="128"/>
                  <a:pt x="2410" y="127"/>
                </a:cubicBezTo>
                <a:cubicBezTo>
                  <a:pt x="2415" y="126"/>
                  <a:pt x="2419" y="121"/>
                  <a:pt x="2424" y="121"/>
                </a:cubicBezTo>
                <a:cubicBezTo>
                  <a:pt x="2429" y="121"/>
                  <a:pt x="2433" y="127"/>
                  <a:pt x="2443" y="124"/>
                </a:cubicBezTo>
                <a:cubicBezTo>
                  <a:pt x="2467" y="145"/>
                  <a:pt x="2465" y="124"/>
                  <a:pt x="2484" y="105"/>
                </a:cubicBezTo>
                <a:cubicBezTo>
                  <a:pt x="2508" y="90"/>
                  <a:pt x="2523" y="108"/>
                  <a:pt x="2516" y="125"/>
                </a:cubicBezTo>
                <a:cubicBezTo>
                  <a:pt x="2520" y="132"/>
                  <a:pt x="2537" y="139"/>
                  <a:pt x="2544" y="141"/>
                </a:cubicBezTo>
                <a:cubicBezTo>
                  <a:pt x="2549" y="147"/>
                  <a:pt x="2540" y="151"/>
                  <a:pt x="2545" y="163"/>
                </a:cubicBezTo>
                <a:cubicBezTo>
                  <a:pt x="2546" y="167"/>
                  <a:pt x="2550" y="164"/>
                  <a:pt x="2551" y="168"/>
                </a:cubicBezTo>
                <a:cubicBezTo>
                  <a:pt x="2552" y="172"/>
                  <a:pt x="2548" y="182"/>
                  <a:pt x="2551" y="189"/>
                </a:cubicBezTo>
                <a:cubicBezTo>
                  <a:pt x="2554" y="196"/>
                  <a:pt x="2565" y="210"/>
                  <a:pt x="2572" y="213"/>
                </a:cubicBezTo>
                <a:cubicBezTo>
                  <a:pt x="2579" y="217"/>
                  <a:pt x="2587" y="207"/>
                  <a:pt x="2596" y="207"/>
                </a:cubicBezTo>
                <a:cubicBezTo>
                  <a:pt x="2605" y="207"/>
                  <a:pt x="2619" y="210"/>
                  <a:pt x="2624" y="213"/>
                </a:cubicBezTo>
                <a:cubicBezTo>
                  <a:pt x="2629" y="216"/>
                  <a:pt x="2619" y="213"/>
                  <a:pt x="2628" y="228"/>
                </a:cubicBezTo>
                <a:cubicBezTo>
                  <a:pt x="2631" y="233"/>
                  <a:pt x="2641" y="236"/>
                  <a:pt x="2644" y="240"/>
                </a:cubicBezTo>
                <a:cubicBezTo>
                  <a:pt x="2647" y="244"/>
                  <a:pt x="2644" y="248"/>
                  <a:pt x="2646" y="253"/>
                </a:cubicBezTo>
                <a:cubicBezTo>
                  <a:pt x="2648" y="258"/>
                  <a:pt x="2654" y="264"/>
                  <a:pt x="2656" y="270"/>
                </a:cubicBezTo>
                <a:cubicBezTo>
                  <a:pt x="2658" y="276"/>
                  <a:pt x="2656" y="285"/>
                  <a:pt x="2661" y="291"/>
                </a:cubicBezTo>
                <a:cubicBezTo>
                  <a:pt x="2666" y="297"/>
                  <a:pt x="2678" y="303"/>
                  <a:pt x="2686" y="303"/>
                </a:cubicBezTo>
                <a:cubicBezTo>
                  <a:pt x="2694" y="304"/>
                  <a:pt x="2695" y="290"/>
                  <a:pt x="2707" y="288"/>
                </a:cubicBezTo>
                <a:cubicBezTo>
                  <a:pt x="2713" y="286"/>
                  <a:pt x="2721" y="292"/>
                  <a:pt x="2725" y="292"/>
                </a:cubicBezTo>
                <a:cubicBezTo>
                  <a:pt x="2729" y="292"/>
                  <a:pt x="2730" y="286"/>
                  <a:pt x="2734" y="286"/>
                </a:cubicBezTo>
                <a:cubicBezTo>
                  <a:pt x="2738" y="286"/>
                  <a:pt x="2745" y="292"/>
                  <a:pt x="2748" y="294"/>
                </a:cubicBezTo>
                <a:cubicBezTo>
                  <a:pt x="2752" y="295"/>
                  <a:pt x="2753" y="298"/>
                  <a:pt x="2755" y="301"/>
                </a:cubicBezTo>
                <a:cubicBezTo>
                  <a:pt x="2760" y="308"/>
                  <a:pt x="2764" y="318"/>
                  <a:pt x="2764" y="318"/>
                </a:cubicBezTo>
                <a:cubicBezTo>
                  <a:pt x="2763" y="330"/>
                  <a:pt x="2779" y="316"/>
                  <a:pt x="2775" y="327"/>
                </a:cubicBezTo>
                <a:cubicBezTo>
                  <a:pt x="2778" y="348"/>
                  <a:pt x="2760" y="358"/>
                  <a:pt x="2758" y="369"/>
                </a:cubicBezTo>
                <a:cubicBezTo>
                  <a:pt x="2763" y="375"/>
                  <a:pt x="2769" y="377"/>
                  <a:pt x="2780" y="381"/>
                </a:cubicBezTo>
                <a:cubicBezTo>
                  <a:pt x="2775" y="397"/>
                  <a:pt x="2785" y="392"/>
                  <a:pt x="2764" y="409"/>
                </a:cubicBezTo>
                <a:cubicBezTo>
                  <a:pt x="2759" y="416"/>
                  <a:pt x="2761" y="419"/>
                  <a:pt x="2757" y="423"/>
                </a:cubicBezTo>
                <a:cubicBezTo>
                  <a:pt x="2753" y="427"/>
                  <a:pt x="2750" y="423"/>
                  <a:pt x="2740" y="433"/>
                </a:cubicBezTo>
                <a:cubicBezTo>
                  <a:pt x="2718" y="451"/>
                  <a:pt x="2712" y="454"/>
                  <a:pt x="2695" y="481"/>
                </a:cubicBezTo>
                <a:cubicBezTo>
                  <a:pt x="2667" y="525"/>
                  <a:pt x="2641" y="498"/>
                  <a:pt x="2604" y="483"/>
                </a:cubicBezTo>
                <a:cubicBezTo>
                  <a:pt x="2587" y="483"/>
                  <a:pt x="2594" y="508"/>
                  <a:pt x="2589" y="511"/>
                </a:cubicBezTo>
                <a:cubicBezTo>
                  <a:pt x="2582" y="516"/>
                  <a:pt x="2562" y="498"/>
                  <a:pt x="2554" y="501"/>
                </a:cubicBezTo>
                <a:cubicBezTo>
                  <a:pt x="2541" y="522"/>
                  <a:pt x="2539" y="516"/>
                  <a:pt x="2520" y="533"/>
                </a:cubicBezTo>
                <a:cubicBezTo>
                  <a:pt x="2512" y="549"/>
                  <a:pt x="2497" y="574"/>
                  <a:pt x="2490" y="607"/>
                </a:cubicBezTo>
                <a:cubicBezTo>
                  <a:pt x="2457" y="618"/>
                  <a:pt x="2452" y="625"/>
                  <a:pt x="2440" y="633"/>
                </a:cubicBezTo>
                <a:cubicBezTo>
                  <a:pt x="2416" y="652"/>
                  <a:pt x="2422" y="652"/>
                  <a:pt x="2420" y="669"/>
                </a:cubicBezTo>
                <a:cubicBezTo>
                  <a:pt x="2416" y="680"/>
                  <a:pt x="2426" y="683"/>
                  <a:pt x="2418" y="700"/>
                </a:cubicBezTo>
                <a:cubicBezTo>
                  <a:pt x="2417" y="712"/>
                  <a:pt x="2422" y="732"/>
                  <a:pt x="2416" y="741"/>
                </a:cubicBezTo>
                <a:cubicBezTo>
                  <a:pt x="2410" y="750"/>
                  <a:pt x="2392" y="748"/>
                  <a:pt x="2385" y="753"/>
                </a:cubicBezTo>
                <a:cubicBezTo>
                  <a:pt x="2378" y="758"/>
                  <a:pt x="2376" y="767"/>
                  <a:pt x="2372" y="773"/>
                </a:cubicBezTo>
                <a:cubicBezTo>
                  <a:pt x="2369" y="779"/>
                  <a:pt x="2365" y="784"/>
                  <a:pt x="2361" y="790"/>
                </a:cubicBezTo>
                <a:cubicBezTo>
                  <a:pt x="2359" y="796"/>
                  <a:pt x="2360" y="804"/>
                  <a:pt x="2358" y="810"/>
                </a:cubicBezTo>
                <a:cubicBezTo>
                  <a:pt x="2357" y="817"/>
                  <a:pt x="2352" y="816"/>
                  <a:pt x="2350" y="828"/>
                </a:cubicBezTo>
                <a:cubicBezTo>
                  <a:pt x="2350" y="834"/>
                  <a:pt x="2357" y="840"/>
                  <a:pt x="2355" y="846"/>
                </a:cubicBezTo>
                <a:cubicBezTo>
                  <a:pt x="2353" y="852"/>
                  <a:pt x="2342" y="857"/>
                  <a:pt x="2338" y="865"/>
                </a:cubicBezTo>
                <a:cubicBezTo>
                  <a:pt x="2335" y="874"/>
                  <a:pt x="2328" y="897"/>
                  <a:pt x="2328" y="897"/>
                </a:cubicBezTo>
                <a:cubicBezTo>
                  <a:pt x="2323" y="906"/>
                  <a:pt x="2307" y="903"/>
                  <a:pt x="2299" y="912"/>
                </a:cubicBezTo>
                <a:cubicBezTo>
                  <a:pt x="2290" y="921"/>
                  <a:pt x="2277" y="939"/>
                  <a:pt x="2275" y="948"/>
                </a:cubicBezTo>
                <a:cubicBezTo>
                  <a:pt x="2271" y="957"/>
                  <a:pt x="2290" y="954"/>
                  <a:pt x="2287" y="967"/>
                </a:cubicBezTo>
                <a:cubicBezTo>
                  <a:pt x="2288" y="972"/>
                  <a:pt x="2281" y="977"/>
                  <a:pt x="2280" y="981"/>
                </a:cubicBezTo>
                <a:cubicBezTo>
                  <a:pt x="2279" y="985"/>
                  <a:pt x="2286" y="988"/>
                  <a:pt x="2281" y="994"/>
                </a:cubicBezTo>
                <a:cubicBezTo>
                  <a:pt x="2276" y="1000"/>
                  <a:pt x="2255" y="1008"/>
                  <a:pt x="2250" y="1017"/>
                </a:cubicBezTo>
                <a:cubicBezTo>
                  <a:pt x="2245" y="1026"/>
                  <a:pt x="2259" y="1036"/>
                  <a:pt x="2250" y="1047"/>
                </a:cubicBezTo>
                <a:cubicBezTo>
                  <a:pt x="2246" y="1055"/>
                  <a:pt x="2233" y="1055"/>
                  <a:pt x="2227" y="1063"/>
                </a:cubicBezTo>
                <a:cubicBezTo>
                  <a:pt x="2221" y="1071"/>
                  <a:pt x="2216" y="1084"/>
                  <a:pt x="2212" y="1092"/>
                </a:cubicBezTo>
                <a:cubicBezTo>
                  <a:pt x="2209" y="1098"/>
                  <a:pt x="2198" y="1100"/>
                  <a:pt x="2203" y="1114"/>
                </a:cubicBezTo>
                <a:cubicBezTo>
                  <a:pt x="2204" y="1118"/>
                  <a:pt x="2219" y="1125"/>
                  <a:pt x="2220" y="1129"/>
                </a:cubicBezTo>
                <a:cubicBezTo>
                  <a:pt x="2221" y="1137"/>
                  <a:pt x="2219" y="1136"/>
                  <a:pt x="2203" y="1150"/>
                </a:cubicBezTo>
                <a:cubicBezTo>
                  <a:pt x="2198" y="1155"/>
                  <a:pt x="2189" y="1158"/>
                  <a:pt x="2187" y="1162"/>
                </a:cubicBezTo>
                <a:cubicBezTo>
                  <a:pt x="2185" y="1166"/>
                  <a:pt x="2192" y="1172"/>
                  <a:pt x="2188" y="1177"/>
                </a:cubicBezTo>
                <a:cubicBezTo>
                  <a:pt x="2184" y="1182"/>
                  <a:pt x="2171" y="1192"/>
                  <a:pt x="2163" y="1195"/>
                </a:cubicBezTo>
                <a:cubicBezTo>
                  <a:pt x="2155" y="1198"/>
                  <a:pt x="2149" y="1192"/>
                  <a:pt x="2142" y="1195"/>
                </a:cubicBezTo>
                <a:cubicBezTo>
                  <a:pt x="2135" y="1198"/>
                  <a:pt x="2122" y="1205"/>
                  <a:pt x="2119" y="1212"/>
                </a:cubicBezTo>
                <a:cubicBezTo>
                  <a:pt x="2106" y="1236"/>
                  <a:pt x="2128" y="1220"/>
                  <a:pt x="2125" y="1239"/>
                </a:cubicBezTo>
                <a:cubicBezTo>
                  <a:pt x="2124" y="1248"/>
                  <a:pt x="2113" y="1256"/>
                  <a:pt x="2113" y="1266"/>
                </a:cubicBezTo>
                <a:cubicBezTo>
                  <a:pt x="2113" y="1276"/>
                  <a:pt x="2124" y="1291"/>
                  <a:pt x="2125" y="1299"/>
                </a:cubicBezTo>
                <a:cubicBezTo>
                  <a:pt x="2126" y="1307"/>
                  <a:pt x="2124" y="1313"/>
                  <a:pt x="2118" y="1317"/>
                </a:cubicBezTo>
                <a:cubicBezTo>
                  <a:pt x="2112" y="1321"/>
                  <a:pt x="2093" y="1314"/>
                  <a:pt x="2086" y="1326"/>
                </a:cubicBezTo>
                <a:cubicBezTo>
                  <a:pt x="2077" y="1334"/>
                  <a:pt x="2079" y="1378"/>
                  <a:pt x="2074" y="1389"/>
                </a:cubicBezTo>
                <a:cubicBezTo>
                  <a:pt x="2069" y="1400"/>
                  <a:pt x="2060" y="1386"/>
                  <a:pt x="2053" y="1392"/>
                </a:cubicBezTo>
                <a:cubicBezTo>
                  <a:pt x="2046" y="1395"/>
                  <a:pt x="2036" y="1422"/>
                  <a:pt x="2031" y="1425"/>
                </a:cubicBezTo>
                <a:cubicBezTo>
                  <a:pt x="2024" y="1428"/>
                  <a:pt x="2017" y="1410"/>
                  <a:pt x="2011" y="1408"/>
                </a:cubicBezTo>
                <a:cubicBezTo>
                  <a:pt x="2006" y="1403"/>
                  <a:pt x="2001" y="1413"/>
                  <a:pt x="1993" y="1411"/>
                </a:cubicBezTo>
                <a:cubicBezTo>
                  <a:pt x="1988" y="1410"/>
                  <a:pt x="1985" y="1401"/>
                  <a:pt x="1981" y="1401"/>
                </a:cubicBezTo>
                <a:cubicBezTo>
                  <a:pt x="1977" y="1401"/>
                  <a:pt x="1973" y="1411"/>
                  <a:pt x="1966" y="1410"/>
                </a:cubicBezTo>
                <a:cubicBezTo>
                  <a:pt x="1959" y="1410"/>
                  <a:pt x="1949" y="1393"/>
                  <a:pt x="1939" y="1395"/>
                </a:cubicBezTo>
                <a:cubicBezTo>
                  <a:pt x="1929" y="1397"/>
                  <a:pt x="1910" y="1413"/>
                  <a:pt x="1904" y="1421"/>
                </a:cubicBezTo>
                <a:cubicBezTo>
                  <a:pt x="1898" y="1429"/>
                  <a:pt x="1911" y="1432"/>
                  <a:pt x="1905" y="1441"/>
                </a:cubicBezTo>
                <a:cubicBezTo>
                  <a:pt x="1903" y="1446"/>
                  <a:pt x="1896" y="1445"/>
                  <a:pt x="1893" y="1449"/>
                </a:cubicBezTo>
                <a:cubicBezTo>
                  <a:pt x="1890" y="1453"/>
                  <a:pt x="1891" y="1463"/>
                  <a:pt x="1887" y="1468"/>
                </a:cubicBezTo>
                <a:cubicBezTo>
                  <a:pt x="1883" y="1473"/>
                  <a:pt x="1874" y="1474"/>
                  <a:pt x="1868" y="1477"/>
                </a:cubicBezTo>
                <a:cubicBezTo>
                  <a:pt x="1863" y="1478"/>
                  <a:pt x="1859" y="1490"/>
                  <a:pt x="1852" y="1489"/>
                </a:cubicBezTo>
                <a:cubicBezTo>
                  <a:pt x="1846" y="1488"/>
                  <a:pt x="1839" y="1473"/>
                  <a:pt x="1830" y="1468"/>
                </a:cubicBezTo>
                <a:cubicBezTo>
                  <a:pt x="1813" y="1461"/>
                  <a:pt x="1815" y="1462"/>
                  <a:pt x="1795" y="1456"/>
                </a:cubicBezTo>
                <a:cubicBezTo>
                  <a:pt x="1786" y="1457"/>
                  <a:pt x="1790" y="1475"/>
                  <a:pt x="1783" y="1476"/>
                </a:cubicBezTo>
                <a:cubicBezTo>
                  <a:pt x="1774" y="1478"/>
                  <a:pt x="1750" y="1468"/>
                  <a:pt x="1738" y="1467"/>
                </a:cubicBezTo>
                <a:cubicBezTo>
                  <a:pt x="1721" y="1468"/>
                  <a:pt x="1725" y="1470"/>
                  <a:pt x="1711" y="1471"/>
                </a:cubicBezTo>
                <a:cubicBezTo>
                  <a:pt x="1703" y="1476"/>
                  <a:pt x="1706" y="1488"/>
                  <a:pt x="1699" y="1494"/>
                </a:cubicBezTo>
                <a:cubicBezTo>
                  <a:pt x="1692" y="1495"/>
                  <a:pt x="1682" y="1472"/>
                  <a:pt x="1674" y="1468"/>
                </a:cubicBezTo>
                <a:cubicBezTo>
                  <a:pt x="1667" y="1465"/>
                  <a:pt x="1660" y="1478"/>
                  <a:pt x="1654" y="1477"/>
                </a:cubicBezTo>
                <a:cubicBezTo>
                  <a:pt x="1648" y="1476"/>
                  <a:pt x="1643" y="1463"/>
                  <a:pt x="1635" y="1462"/>
                </a:cubicBezTo>
                <a:cubicBezTo>
                  <a:pt x="1629" y="1462"/>
                  <a:pt x="1622" y="1475"/>
                  <a:pt x="1615" y="1474"/>
                </a:cubicBezTo>
                <a:cubicBezTo>
                  <a:pt x="1608" y="1473"/>
                  <a:pt x="1603" y="1461"/>
                  <a:pt x="1591" y="1459"/>
                </a:cubicBezTo>
                <a:cubicBezTo>
                  <a:pt x="1583" y="1456"/>
                  <a:pt x="1572" y="1457"/>
                  <a:pt x="1564" y="1458"/>
                </a:cubicBezTo>
                <a:cubicBezTo>
                  <a:pt x="1556" y="1459"/>
                  <a:pt x="1552" y="1464"/>
                  <a:pt x="1545" y="1468"/>
                </a:cubicBezTo>
                <a:cubicBezTo>
                  <a:pt x="1538" y="1472"/>
                  <a:pt x="1531" y="1482"/>
                  <a:pt x="1524" y="1483"/>
                </a:cubicBezTo>
                <a:cubicBezTo>
                  <a:pt x="1517" y="1484"/>
                  <a:pt x="1508" y="1482"/>
                  <a:pt x="1500" y="1477"/>
                </a:cubicBezTo>
                <a:cubicBezTo>
                  <a:pt x="1486" y="1465"/>
                  <a:pt x="1491" y="1474"/>
                  <a:pt x="1476" y="1453"/>
                </a:cubicBezTo>
                <a:cubicBezTo>
                  <a:pt x="1469" y="1450"/>
                  <a:pt x="1460" y="1451"/>
                  <a:pt x="1453" y="1452"/>
                </a:cubicBezTo>
                <a:cubicBezTo>
                  <a:pt x="1447" y="1453"/>
                  <a:pt x="1447" y="1460"/>
                  <a:pt x="1441" y="1461"/>
                </a:cubicBezTo>
                <a:cubicBezTo>
                  <a:pt x="1434" y="1460"/>
                  <a:pt x="1423" y="1459"/>
                  <a:pt x="1416" y="1457"/>
                </a:cubicBezTo>
                <a:cubicBezTo>
                  <a:pt x="1412" y="1456"/>
                  <a:pt x="1400" y="1474"/>
                  <a:pt x="1396" y="1476"/>
                </a:cubicBezTo>
                <a:cubicBezTo>
                  <a:pt x="1388" y="1480"/>
                  <a:pt x="1404" y="1484"/>
                  <a:pt x="1399" y="1491"/>
                </a:cubicBezTo>
                <a:cubicBezTo>
                  <a:pt x="1398" y="1499"/>
                  <a:pt x="1393" y="1495"/>
                  <a:pt x="1388" y="1501"/>
                </a:cubicBezTo>
                <a:cubicBezTo>
                  <a:pt x="1382" y="1507"/>
                  <a:pt x="1369" y="1513"/>
                  <a:pt x="1369" y="1513"/>
                </a:cubicBezTo>
                <a:cubicBezTo>
                  <a:pt x="1359" y="1537"/>
                  <a:pt x="1376" y="1547"/>
                  <a:pt x="1339" y="1540"/>
                </a:cubicBezTo>
                <a:cubicBezTo>
                  <a:pt x="1332" y="1544"/>
                  <a:pt x="1336" y="1528"/>
                  <a:pt x="1330" y="1531"/>
                </a:cubicBezTo>
                <a:cubicBezTo>
                  <a:pt x="1325" y="1532"/>
                  <a:pt x="1312" y="1543"/>
                  <a:pt x="1308" y="1549"/>
                </a:cubicBezTo>
                <a:cubicBezTo>
                  <a:pt x="1304" y="1555"/>
                  <a:pt x="1312" y="1567"/>
                  <a:pt x="1308" y="1569"/>
                </a:cubicBezTo>
                <a:cubicBezTo>
                  <a:pt x="1303" y="1570"/>
                  <a:pt x="1291" y="1568"/>
                  <a:pt x="1284" y="1564"/>
                </a:cubicBezTo>
                <a:cubicBezTo>
                  <a:pt x="1275" y="1563"/>
                  <a:pt x="1259" y="1567"/>
                  <a:pt x="1251" y="1563"/>
                </a:cubicBezTo>
                <a:cubicBezTo>
                  <a:pt x="1244" y="1559"/>
                  <a:pt x="1246" y="1539"/>
                  <a:pt x="1233" y="1539"/>
                </a:cubicBezTo>
                <a:cubicBezTo>
                  <a:pt x="1224" y="1539"/>
                  <a:pt x="1219" y="1552"/>
                  <a:pt x="1216" y="1558"/>
                </a:cubicBezTo>
                <a:cubicBezTo>
                  <a:pt x="1213" y="1564"/>
                  <a:pt x="1220" y="1573"/>
                  <a:pt x="1216" y="1577"/>
                </a:cubicBezTo>
                <a:cubicBezTo>
                  <a:pt x="1212" y="1582"/>
                  <a:pt x="1202" y="1579"/>
                  <a:pt x="1191" y="1582"/>
                </a:cubicBezTo>
                <a:cubicBezTo>
                  <a:pt x="1183" y="1585"/>
                  <a:pt x="1173" y="1595"/>
                  <a:pt x="1167" y="1597"/>
                </a:cubicBezTo>
                <a:cubicBezTo>
                  <a:pt x="1161" y="1599"/>
                  <a:pt x="1159" y="1593"/>
                  <a:pt x="1152" y="1597"/>
                </a:cubicBezTo>
                <a:cubicBezTo>
                  <a:pt x="1145" y="1598"/>
                  <a:pt x="1130" y="1617"/>
                  <a:pt x="1123" y="1620"/>
                </a:cubicBezTo>
                <a:cubicBezTo>
                  <a:pt x="1116" y="1623"/>
                  <a:pt x="1114" y="1611"/>
                  <a:pt x="1110" y="1612"/>
                </a:cubicBezTo>
                <a:cubicBezTo>
                  <a:pt x="1106" y="1613"/>
                  <a:pt x="1108" y="1629"/>
                  <a:pt x="1099" y="1629"/>
                </a:cubicBezTo>
                <a:cubicBezTo>
                  <a:pt x="1080" y="1624"/>
                  <a:pt x="1073" y="1609"/>
                  <a:pt x="1054" y="1614"/>
                </a:cubicBezTo>
                <a:cubicBezTo>
                  <a:pt x="1045" y="1615"/>
                  <a:pt x="1044" y="1624"/>
                  <a:pt x="1039" y="1630"/>
                </a:cubicBezTo>
                <a:cubicBezTo>
                  <a:pt x="1034" y="1636"/>
                  <a:pt x="1027" y="1644"/>
                  <a:pt x="1026" y="1648"/>
                </a:cubicBezTo>
                <a:cubicBezTo>
                  <a:pt x="1022" y="1652"/>
                  <a:pt x="1042" y="1649"/>
                  <a:pt x="1033" y="1657"/>
                </a:cubicBezTo>
                <a:cubicBezTo>
                  <a:pt x="1030" y="1662"/>
                  <a:pt x="1015" y="1675"/>
                  <a:pt x="1009" y="1680"/>
                </a:cubicBezTo>
                <a:cubicBezTo>
                  <a:pt x="1003" y="1685"/>
                  <a:pt x="1001" y="1687"/>
                  <a:pt x="996" y="1687"/>
                </a:cubicBezTo>
                <a:cubicBezTo>
                  <a:pt x="991" y="1687"/>
                  <a:pt x="982" y="1681"/>
                  <a:pt x="978" y="1683"/>
                </a:cubicBezTo>
                <a:cubicBezTo>
                  <a:pt x="974" y="1685"/>
                  <a:pt x="975" y="1694"/>
                  <a:pt x="972" y="1697"/>
                </a:cubicBezTo>
                <a:cubicBezTo>
                  <a:pt x="970" y="1700"/>
                  <a:pt x="966" y="1694"/>
                  <a:pt x="961" y="1699"/>
                </a:cubicBezTo>
                <a:cubicBezTo>
                  <a:pt x="959" y="1702"/>
                  <a:pt x="964" y="1718"/>
                  <a:pt x="958" y="1717"/>
                </a:cubicBezTo>
                <a:cubicBezTo>
                  <a:pt x="945" y="1723"/>
                  <a:pt x="932" y="1697"/>
                  <a:pt x="925" y="1695"/>
                </a:cubicBezTo>
                <a:cubicBezTo>
                  <a:pt x="918" y="1693"/>
                  <a:pt x="917" y="1706"/>
                  <a:pt x="913" y="1707"/>
                </a:cubicBezTo>
                <a:cubicBezTo>
                  <a:pt x="909" y="1709"/>
                  <a:pt x="907" y="1706"/>
                  <a:pt x="901" y="1702"/>
                </a:cubicBezTo>
                <a:cubicBezTo>
                  <a:pt x="895" y="1702"/>
                  <a:pt x="886" y="1707"/>
                  <a:pt x="879" y="1705"/>
                </a:cubicBezTo>
                <a:cubicBezTo>
                  <a:pt x="872" y="1703"/>
                  <a:pt x="866" y="1691"/>
                  <a:pt x="861" y="1689"/>
                </a:cubicBezTo>
                <a:cubicBezTo>
                  <a:pt x="855" y="1687"/>
                  <a:pt x="855" y="1692"/>
                  <a:pt x="846" y="1693"/>
                </a:cubicBezTo>
                <a:cubicBezTo>
                  <a:pt x="840" y="1692"/>
                  <a:pt x="831" y="1682"/>
                  <a:pt x="826" y="1683"/>
                </a:cubicBezTo>
                <a:cubicBezTo>
                  <a:pt x="820" y="1692"/>
                  <a:pt x="818" y="1696"/>
                  <a:pt x="814" y="1699"/>
                </a:cubicBezTo>
                <a:cubicBezTo>
                  <a:pt x="808" y="1703"/>
                  <a:pt x="787" y="1685"/>
                  <a:pt x="780" y="1684"/>
                </a:cubicBezTo>
                <a:cubicBezTo>
                  <a:pt x="762" y="1687"/>
                  <a:pt x="765" y="1686"/>
                  <a:pt x="736" y="1684"/>
                </a:cubicBezTo>
                <a:cubicBezTo>
                  <a:pt x="732" y="1687"/>
                  <a:pt x="726" y="1702"/>
                  <a:pt x="721" y="1701"/>
                </a:cubicBezTo>
                <a:cubicBezTo>
                  <a:pt x="715" y="1700"/>
                  <a:pt x="706" y="1681"/>
                  <a:pt x="702" y="1677"/>
                </a:cubicBezTo>
                <a:cubicBezTo>
                  <a:pt x="696" y="1670"/>
                  <a:pt x="691" y="1677"/>
                  <a:pt x="681" y="1672"/>
                </a:cubicBezTo>
                <a:cubicBezTo>
                  <a:pt x="670" y="1669"/>
                  <a:pt x="648" y="1665"/>
                  <a:pt x="637" y="1656"/>
                </a:cubicBezTo>
                <a:cubicBezTo>
                  <a:pt x="632" y="1640"/>
                  <a:pt x="628" y="1632"/>
                  <a:pt x="616" y="1617"/>
                </a:cubicBezTo>
                <a:cubicBezTo>
                  <a:pt x="607" y="1608"/>
                  <a:pt x="613" y="1601"/>
                  <a:pt x="594" y="1597"/>
                </a:cubicBezTo>
                <a:cubicBezTo>
                  <a:pt x="583" y="1593"/>
                  <a:pt x="556" y="1589"/>
                  <a:pt x="547" y="1591"/>
                </a:cubicBezTo>
                <a:cubicBezTo>
                  <a:pt x="538" y="1593"/>
                  <a:pt x="545" y="1606"/>
                  <a:pt x="541" y="1606"/>
                </a:cubicBezTo>
                <a:cubicBezTo>
                  <a:pt x="537" y="1606"/>
                  <a:pt x="526" y="1597"/>
                  <a:pt x="522" y="1591"/>
                </a:cubicBezTo>
                <a:cubicBezTo>
                  <a:pt x="518" y="1585"/>
                  <a:pt x="520" y="1570"/>
                  <a:pt x="516" y="1569"/>
                </a:cubicBezTo>
                <a:cubicBezTo>
                  <a:pt x="513" y="1563"/>
                  <a:pt x="507" y="1589"/>
                  <a:pt x="498" y="1582"/>
                </a:cubicBezTo>
                <a:cubicBezTo>
                  <a:pt x="494" y="1581"/>
                  <a:pt x="494" y="1564"/>
                  <a:pt x="490" y="1560"/>
                </a:cubicBezTo>
                <a:cubicBezTo>
                  <a:pt x="486" y="1556"/>
                  <a:pt x="475" y="1560"/>
                  <a:pt x="474" y="1557"/>
                </a:cubicBezTo>
                <a:cubicBezTo>
                  <a:pt x="473" y="1554"/>
                  <a:pt x="486" y="1546"/>
                  <a:pt x="486" y="1543"/>
                </a:cubicBezTo>
                <a:cubicBezTo>
                  <a:pt x="486" y="1540"/>
                  <a:pt x="474" y="1539"/>
                  <a:pt x="472" y="1536"/>
                </a:cubicBezTo>
                <a:cubicBezTo>
                  <a:pt x="470" y="1533"/>
                  <a:pt x="476" y="1529"/>
                  <a:pt x="474" y="1527"/>
                </a:cubicBezTo>
                <a:cubicBezTo>
                  <a:pt x="473" y="1524"/>
                  <a:pt x="474" y="1536"/>
                  <a:pt x="460" y="1524"/>
                </a:cubicBezTo>
                <a:cubicBezTo>
                  <a:pt x="457" y="1523"/>
                  <a:pt x="454" y="1521"/>
                  <a:pt x="453" y="1518"/>
                </a:cubicBezTo>
                <a:cubicBezTo>
                  <a:pt x="452" y="1515"/>
                  <a:pt x="454" y="1506"/>
                  <a:pt x="454" y="1503"/>
                </a:cubicBezTo>
                <a:cubicBezTo>
                  <a:pt x="454" y="1500"/>
                  <a:pt x="453" y="1497"/>
                  <a:pt x="451" y="1497"/>
                </a:cubicBezTo>
                <a:cubicBezTo>
                  <a:pt x="449" y="1497"/>
                  <a:pt x="441" y="1503"/>
                  <a:pt x="439" y="1501"/>
                </a:cubicBezTo>
                <a:cubicBezTo>
                  <a:pt x="437" y="1499"/>
                  <a:pt x="440" y="1490"/>
                  <a:pt x="439" y="1483"/>
                </a:cubicBezTo>
                <a:cubicBezTo>
                  <a:pt x="435" y="1474"/>
                  <a:pt x="443" y="1469"/>
                  <a:pt x="430" y="1461"/>
                </a:cubicBezTo>
                <a:cubicBezTo>
                  <a:pt x="423" y="1456"/>
                  <a:pt x="407" y="1460"/>
                  <a:pt x="396" y="1455"/>
                </a:cubicBezTo>
                <a:cubicBezTo>
                  <a:pt x="385" y="1450"/>
                  <a:pt x="376" y="1441"/>
                  <a:pt x="364" y="1433"/>
                </a:cubicBezTo>
                <a:cubicBezTo>
                  <a:pt x="356" y="1427"/>
                  <a:pt x="324" y="1405"/>
                  <a:pt x="324" y="1405"/>
                </a:cubicBezTo>
                <a:cubicBezTo>
                  <a:pt x="318" y="1392"/>
                  <a:pt x="321" y="1395"/>
                  <a:pt x="320" y="1369"/>
                </a:cubicBezTo>
                <a:cubicBezTo>
                  <a:pt x="313" y="1359"/>
                  <a:pt x="310" y="1351"/>
                  <a:pt x="304" y="1349"/>
                </a:cubicBezTo>
                <a:cubicBezTo>
                  <a:pt x="288" y="1325"/>
                  <a:pt x="298" y="1336"/>
                  <a:pt x="285" y="1335"/>
                </a:cubicBezTo>
                <a:cubicBezTo>
                  <a:pt x="279" y="1332"/>
                  <a:pt x="289" y="1346"/>
                  <a:pt x="274" y="1342"/>
                </a:cubicBezTo>
                <a:cubicBezTo>
                  <a:pt x="270" y="1341"/>
                  <a:pt x="268" y="1331"/>
                  <a:pt x="264" y="1329"/>
                </a:cubicBezTo>
                <a:cubicBezTo>
                  <a:pt x="260" y="1327"/>
                  <a:pt x="255" y="1336"/>
                  <a:pt x="250" y="1330"/>
                </a:cubicBezTo>
                <a:cubicBezTo>
                  <a:pt x="245" y="1324"/>
                  <a:pt x="241" y="1302"/>
                  <a:pt x="234" y="1294"/>
                </a:cubicBezTo>
                <a:cubicBezTo>
                  <a:pt x="242" y="1291"/>
                  <a:pt x="208" y="1284"/>
                  <a:pt x="208" y="1284"/>
                </a:cubicBezTo>
                <a:cubicBezTo>
                  <a:pt x="190" y="1275"/>
                  <a:pt x="178" y="1277"/>
                  <a:pt x="168" y="1272"/>
                </a:cubicBezTo>
                <a:cubicBezTo>
                  <a:pt x="162" y="1249"/>
                  <a:pt x="165" y="1252"/>
                  <a:pt x="168" y="1236"/>
                </a:cubicBezTo>
                <a:cubicBezTo>
                  <a:pt x="166" y="1228"/>
                  <a:pt x="179" y="1255"/>
                  <a:pt x="153" y="1225"/>
                </a:cubicBezTo>
                <a:cubicBezTo>
                  <a:pt x="148" y="1219"/>
                  <a:pt x="145" y="1207"/>
                  <a:pt x="139" y="1200"/>
                </a:cubicBezTo>
                <a:cubicBezTo>
                  <a:pt x="133" y="1193"/>
                  <a:pt x="119" y="1188"/>
                  <a:pt x="115" y="1183"/>
                </a:cubicBezTo>
                <a:cubicBezTo>
                  <a:pt x="111" y="1178"/>
                  <a:pt x="112" y="1173"/>
                  <a:pt x="115" y="1170"/>
                </a:cubicBezTo>
                <a:lnTo>
                  <a:pt x="132" y="1167"/>
                </a:lnTo>
                <a:lnTo>
                  <a:pt x="130" y="1152"/>
                </a:lnTo>
                <a:lnTo>
                  <a:pt x="109" y="1141"/>
                </a:lnTo>
                <a:cubicBezTo>
                  <a:pt x="102" y="1136"/>
                  <a:pt x="88" y="1125"/>
                  <a:pt x="85" y="1119"/>
                </a:cubicBezTo>
                <a:cubicBezTo>
                  <a:pt x="82" y="1113"/>
                  <a:pt x="93" y="1109"/>
                  <a:pt x="93" y="1105"/>
                </a:cubicBezTo>
                <a:cubicBezTo>
                  <a:pt x="93" y="1101"/>
                  <a:pt x="83" y="1099"/>
                  <a:pt x="82" y="1096"/>
                </a:cubicBezTo>
                <a:cubicBezTo>
                  <a:pt x="81" y="1093"/>
                  <a:pt x="84" y="1090"/>
                  <a:pt x="87" y="1089"/>
                </a:cubicBezTo>
                <a:cubicBezTo>
                  <a:pt x="90" y="1088"/>
                  <a:pt x="96" y="1091"/>
                  <a:pt x="99" y="1087"/>
                </a:cubicBezTo>
                <a:lnTo>
                  <a:pt x="103" y="1065"/>
                </a:lnTo>
                <a:cubicBezTo>
                  <a:pt x="98" y="1058"/>
                  <a:pt x="85" y="1045"/>
                  <a:pt x="70" y="1044"/>
                </a:cubicBezTo>
                <a:cubicBezTo>
                  <a:pt x="55" y="1043"/>
                  <a:pt x="20" y="1056"/>
                  <a:pt x="10" y="10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</p:spPr>
        <p:txBody>
          <a:bodyPr rot="10800000" wrap="none" lIns="0" tIns="0" rIns="0" bIns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42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07950" y="715962"/>
            <a:ext cx="9001125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144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38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73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9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7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4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1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sr-Latn-CS" b="1" dirty="0" smtClean="0">
                <a:solidFill>
                  <a:srgbClr val="FFFF00"/>
                </a:solidFill>
              </a:rPr>
              <a:t>Изванредне мјере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3" name="Téglalap 2"/>
          <p:cNvSpPr/>
          <p:nvPr/>
        </p:nvSpPr>
        <p:spPr>
          <a:xfrm>
            <a:off x="-1" y="1828800"/>
            <a:ext cx="9109075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65125" indent="-365125" algn="just" defTabSz="365125">
              <a:spcBef>
                <a:spcPct val="5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  <a:tabLst>
                <a:tab pos="365125" algn="l"/>
              </a:tabLst>
            </a:pP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Прописи може да објави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јавних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емитера;</a:t>
            </a:r>
          </a:p>
          <a:p>
            <a:pPr marL="365125" indent="-365125" algn="just" defTabSz="365125">
              <a:spcBef>
                <a:spcPct val="5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  <a:tabLst>
                <a:tab pos="365125" algn="l"/>
              </a:tabLst>
            </a:pP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оже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бити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именовани министарски повереник;</a:t>
            </a:r>
          </a:p>
          <a:p>
            <a:pPr marL="365125" indent="-365125" algn="just" defTabSz="365125">
              <a:spcBef>
                <a:spcPct val="5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  <a:tabLst>
                <a:tab pos="365125" algn="l"/>
              </a:tabLst>
            </a:pP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округа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именује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 коj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преузима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контролу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 градоначелника;</a:t>
            </a:r>
          </a:p>
          <a:p>
            <a:pPr marL="365125" indent="-365125" algn="just" defTabSz="365125">
              <a:spcBef>
                <a:spcPct val="5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  <a:tabLst>
                <a:tab pos="365125" algn="l"/>
              </a:tabLst>
            </a:pP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Привредни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субјекат може бити постављена под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 државе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0AF23-DC43-4FF8-AE9A-8A0FDECE7988}" type="slidenum">
              <a:rPr lang="hu-HU" altLang="hu-HU" smtClean="0"/>
              <a:pPr/>
              <a:t>22</a:t>
            </a:fld>
            <a:endParaRPr lang="hu-HU" altLang="hu-HU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18" y="3092904"/>
            <a:ext cx="2823764" cy="362857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76301"/>
            <a:ext cx="2723809" cy="3628571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7950" y="715962"/>
            <a:ext cx="9001125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144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38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73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9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7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4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1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sr-Latn-CS" b="1" dirty="0" smtClean="0">
                <a:solidFill>
                  <a:srgbClr val="FFFF00"/>
                </a:solidFill>
              </a:rPr>
              <a:t>Узбуна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20370" y="1578656"/>
            <a:ext cx="9144000" cy="28438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365125">
              <a:spcBef>
                <a:spcPct val="20000"/>
              </a:spcBef>
              <a:buChar char="•"/>
              <a:tabLst>
                <a:tab pos="365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65125">
              <a:spcBef>
                <a:spcPct val="20000"/>
              </a:spcBef>
              <a:buChar char="–"/>
              <a:tabLst>
                <a:tab pos="365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65125">
              <a:spcBef>
                <a:spcPct val="20000"/>
              </a:spcBef>
              <a:buChar char="•"/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65125">
              <a:spcBef>
                <a:spcPct val="20000"/>
              </a:spcBef>
              <a:buChar char="–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65125">
              <a:spcBef>
                <a:spcPct val="20000"/>
              </a:spcBef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6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5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 smtClean="0">
                <a:solidFill>
                  <a:srgbClr val="FFFF00"/>
                </a:solidFill>
              </a:rPr>
              <a:t>Према </a:t>
            </a:r>
            <a:r>
              <a:rPr lang="sr-Latn-CS" sz="2200" dirty="0">
                <a:solidFill>
                  <a:srgbClr val="FFFF00"/>
                </a:solidFill>
              </a:rPr>
              <a:t>подацима </a:t>
            </a:r>
            <a:r>
              <a:rPr lang="sr-Latn-CS" sz="2200" dirty="0">
                <a:solidFill>
                  <a:srgbClr val="FFFF00"/>
                </a:solidFill>
              </a:rPr>
              <a:t>Централнoг </a:t>
            </a:r>
            <a:r>
              <a:rPr lang="sr-Latn-CS" sz="2200" dirty="0" smtClean="0">
                <a:solidFill>
                  <a:srgbClr val="FFFF00"/>
                </a:solidFill>
              </a:rPr>
              <a:t>планa </a:t>
            </a:r>
            <a:r>
              <a:rPr lang="sr-Latn-CS" sz="2200" dirty="0">
                <a:solidFill>
                  <a:srgbClr val="FFFF00"/>
                </a:solidFill>
              </a:rPr>
              <a:t>хитан случај реаговања</a:t>
            </a:r>
            <a:r>
              <a:rPr lang="sr-Latn-CS" sz="2200" dirty="0" smtClean="0">
                <a:solidFill>
                  <a:srgbClr val="FFFF00"/>
                </a:solidFill>
              </a:rPr>
              <a:t>;</a:t>
            </a: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 smtClean="0">
                <a:solidFill>
                  <a:srgbClr val="FFFF00"/>
                </a:solidFill>
              </a:rPr>
              <a:t>Cнабдевањe;</a:t>
            </a:r>
            <a:endParaRPr lang="sr-Latn-CS" sz="2200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>
                <a:solidFill>
                  <a:srgbClr val="FFFF00"/>
                </a:solidFill>
              </a:rPr>
              <a:t>Заштита </a:t>
            </a:r>
            <a:r>
              <a:rPr lang="sr-Latn-CS" sz="2200" dirty="0" smtClean="0">
                <a:solidFill>
                  <a:srgbClr val="FFFF00"/>
                </a:solidFill>
              </a:rPr>
              <a:t>људскo</a:t>
            </a:r>
            <a:r>
              <a:rPr lang="sr-Latn-CS" sz="2200" dirty="0">
                <a:solidFill>
                  <a:srgbClr val="FFFF00"/>
                </a:solidFill>
              </a:rPr>
              <a:t>г</a:t>
            </a:r>
            <a:r>
              <a:rPr lang="sr-Latn-CS" sz="2200" dirty="0" smtClean="0">
                <a:solidFill>
                  <a:srgbClr val="FFFF00"/>
                </a:solidFill>
              </a:rPr>
              <a:t> </a:t>
            </a:r>
            <a:r>
              <a:rPr lang="sr-Latn-CS" sz="2200" dirty="0" smtClean="0">
                <a:solidFill>
                  <a:srgbClr val="FFFF00"/>
                </a:solidFill>
              </a:rPr>
              <a:t>животa;</a:t>
            </a:r>
            <a:endParaRPr lang="sr-Latn-CS" sz="2200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 smtClean="0">
                <a:solidFill>
                  <a:srgbClr val="FFFF00"/>
                </a:solidFill>
              </a:rPr>
              <a:t>Заштита критичне </a:t>
            </a:r>
            <a:r>
              <a:rPr lang="sr-Latn-CS" sz="2200" dirty="0">
                <a:solidFill>
                  <a:srgbClr val="FFFF00"/>
                </a:solidFill>
              </a:rPr>
              <a:t>инфраструктуре</a:t>
            </a:r>
            <a:r>
              <a:rPr lang="sr-Latn-CS" sz="2200" dirty="0" smtClean="0">
                <a:solidFill>
                  <a:srgbClr val="FFFF00"/>
                </a:solidFill>
              </a:rPr>
              <a:t>;</a:t>
            </a: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 smtClean="0">
                <a:solidFill>
                  <a:srgbClr val="FFFF00"/>
                </a:solidFill>
              </a:rPr>
              <a:t>Пружање </a:t>
            </a:r>
            <a:r>
              <a:rPr lang="sr-Latn-CS" sz="2200" dirty="0">
                <a:solidFill>
                  <a:srgbClr val="FFFF00"/>
                </a:solidFill>
              </a:rPr>
              <a:t>помоћи</a:t>
            </a:r>
            <a:r>
              <a:rPr lang="sr-Latn-CS" sz="2400" dirty="0" smtClean="0"/>
              <a:t> </a:t>
            </a:r>
            <a:r>
              <a:rPr lang="sr-Latn-CS" sz="2200" dirty="0" smtClean="0">
                <a:solidFill>
                  <a:srgbClr val="FFFF00"/>
                </a:solidFill>
              </a:rPr>
              <a:t>становништву</a:t>
            </a:r>
            <a:r>
              <a:rPr lang="sr-Latn-CS" sz="2200" dirty="0">
                <a:solidFill>
                  <a:srgbClr val="FFFF00"/>
                </a:solidFill>
              </a:rPr>
              <a:t>.</a:t>
            </a:r>
            <a:endParaRPr lang="hu-HU" sz="22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40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200" dirty="0">
                <a:solidFill>
                  <a:srgbClr val="FFFF00"/>
                </a:solidFill>
              </a:rPr>
              <a:t>Заштита </a:t>
            </a:r>
            <a:r>
              <a:rPr lang="sr-Latn-CS" sz="2200" dirty="0" smtClean="0">
                <a:solidFill>
                  <a:srgbClr val="FFFF00"/>
                </a:solidFill>
              </a:rPr>
              <a:t>материјалних </a:t>
            </a:r>
            <a:r>
              <a:rPr lang="sr-Latn-CS" sz="2200" dirty="0" smtClean="0">
                <a:solidFill>
                  <a:srgbClr val="FFFF00"/>
                </a:solidFill>
              </a:rPr>
              <a:t>добара </a:t>
            </a:r>
            <a:r>
              <a:rPr lang="sr-Latn-CS" sz="2200" dirty="0">
                <a:solidFill>
                  <a:srgbClr val="FFFF00"/>
                </a:solidFill>
              </a:rPr>
              <a:t>неопходних за </a:t>
            </a:r>
            <a:r>
              <a:rPr lang="sr-Latn-CS" sz="2200" dirty="0" smtClean="0">
                <a:solidFill>
                  <a:srgbClr val="FFFF00"/>
                </a:solidFill>
              </a:rPr>
              <a:t>живот;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316140" y="771744"/>
            <a:ext cx="6511719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Генерални директор уреди</a:t>
            </a:r>
            <a:endParaRPr lang="hu-HU" alt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églalap 3"/>
          <p:cNvSpPr>
            <a:spLocks noChangeArrowheads="1"/>
          </p:cNvSpPr>
          <p:nvPr/>
        </p:nvSpPr>
        <p:spPr bwMode="auto">
          <a:xfrm>
            <a:off x="0" y="14843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4" name="Téglalap 9"/>
          <p:cNvSpPr>
            <a:spLocks noChangeArrowheads="1"/>
          </p:cNvSpPr>
          <p:nvPr/>
        </p:nvSpPr>
        <p:spPr bwMode="auto">
          <a:xfrm>
            <a:off x="-76200" y="710625"/>
            <a:ext cx="91440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Привремени смештај</a:t>
            </a:r>
            <a:endParaRPr lang="hu-HU" alt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52400" y="1522036"/>
            <a:ext cx="3248262" cy="90794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hu-HU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</a:t>
            </a:r>
            <a:r>
              <a:rPr lang="hu-H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ћ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az-Cyrl-AZ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hu-HU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схрана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3429000" y="890589"/>
            <a:ext cx="26670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Поплава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19100" y="5029200"/>
            <a:ext cx="8305800" cy="83099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</a:t>
            </a:r>
            <a:r>
              <a:rPr lang="ru-RU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пораст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sr-Latn-CS" dirty="0" smtClean="0"/>
              <a:t>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највиши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ниво </a:t>
            </a:r>
            <a:r>
              <a:rPr lang="sr-Latn-C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очекује се даљи значајан пораст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3949073" y="885826"/>
            <a:ext cx="1245854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r-Latn-C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</a:t>
            </a:r>
            <a:endParaRPr lang="hu-H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81648" y="1981200"/>
            <a:ext cx="856170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грожaва стамбених подручја, главни саобраћајни путеви,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217427" y="914402"/>
            <a:ext cx="709014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r-Latn-C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Екстремни временски услов</a:t>
            </a:r>
            <a:r>
              <a:rPr lang="sr-Latn-C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hu-HU" altLang="hu-HU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9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1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3235325" y="912232"/>
            <a:ext cx="267335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Земљотрес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</p:pic>
      </p:grpSp>
      <p:sp>
        <p:nvSpPr>
          <p:cNvPr id="2" name="Téglalap 1"/>
          <p:cNvSpPr/>
          <p:nvPr/>
        </p:nvSpPr>
        <p:spPr>
          <a:xfrm>
            <a:off x="2485273" y="990600"/>
            <a:ext cx="4554453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Опасне материје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hu-HU" altLang="hu-HU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2514600" y="885826"/>
            <a:ext cx="41148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sz="3200" b="1" dirty="0" smtClean="0">
                <a:solidFill>
                  <a:srgbClr val="FFFF00"/>
                </a:solidFill>
              </a:rPr>
              <a:t>Правна основа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 rot="10800000">
            <a:off x="107950" y="6597650"/>
            <a:ext cx="7699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0" tIns="0" rIns="0" bIns="0" anchor="ctr">
            <a:spAutoFit/>
          </a:bodyPr>
          <a:lstStyle/>
          <a:p>
            <a:pPr eaLnBrk="0" hangingPunct="0"/>
            <a:r>
              <a:rPr lang="hu-HU" altLang="hu-HU" sz="1000">
                <a:solidFill>
                  <a:schemeClr val="bg1"/>
                </a:solidFill>
              </a:rPr>
              <a:t>Fotó: zanot10</a:t>
            </a: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809999"/>
            <a:ext cx="9144000" cy="3048001"/>
          </a:xfrm>
          <a:prstGeom prst="rect">
            <a:avLst/>
          </a:prstGeom>
          <a:solidFill>
            <a:srgbClr val="0066FF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>
            <a:lvl1pPr marL="355600" indent="-3556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4988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7575" eaLnBrk="1" hangingPunct="1">
              <a:spcBef>
                <a:spcPct val="0"/>
              </a:spcBef>
              <a:buSzPct val="65000"/>
              <a:buFont typeface="Arial" panose="020B0604020202020204" pitchFamily="34" charset="0"/>
              <a:buNone/>
            </a:pPr>
            <a:endParaRPr lang="sr-Latn-C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defTabSz="917575" eaLnBrk="1" hangingPunct="1">
              <a:spcBef>
                <a:spcPct val="0"/>
              </a:spcBef>
              <a:buSzPct val="65000"/>
              <a:buFont typeface="Arial" panose="020B0604020202020204" pitchFamily="34" charset="0"/>
              <a:buNone/>
            </a:pPr>
            <a:r>
              <a:rPr lang="sr-Latn-C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Основни </a:t>
            </a:r>
            <a:r>
              <a:rPr lang="sr-Latn-C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</a:t>
            </a:r>
            <a:endParaRPr lang="hu-HU" altLang="hu-H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15963" indent="-354013" eaLnBrk="1" hangingPunct="1">
              <a:spcBef>
                <a:spcPct val="40000"/>
              </a:spcBef>
              <a:buSzPct val="65000"/>
              <a:buFont typeface="Arial" panose="020B0604020202020204" pitchFamily="34" charset="0"/>
              <a:buChar char="►"/>
            </a:pPr>
            <a:r>
              <a:rPr lang="ru-RU" alt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 </a:t>
            </a: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</a:t>
            </a: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заштити од катастрофа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15963" indent="-354013" eaLnBrk="1" hangingPunct="1">
              <a:spcBef>
                <a:spcPct val="40000"/>
              </a:spcBef>
              <a:buSzPct val="65000"/>
              <a:buFont typeface="Arial" panose="020B0604020202020204" pitchFamily="34" charset="0"/>
              <a:buChar char="►"/>
            </a:pPr>
            <a:r>
              <a:rPr lang="ru-RU" altLang="hu-H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Закон </a:t>
            </a: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Мађарске </a:t>
            </a: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војске</a:t>
            </a:r>
            <a:endParaRPr lang="hu-HU" alt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4" name="Téglalap 3"/>
          <p:cNvSpPr/>
          <p:nvPr/>
        </p:nvSpPr>
        <p:spPr>
          <a:xfrm>
            <a:off x="5961013" y="209554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39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6" grpId="0" build="allAtOnce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333500" y="890588"/>
            <a:ext cx="6477000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6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Радиоацтивнo</a:t>
            </a:r>
            <a:r>
              <a:rPr lang="sr-Latn-CS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просипање</a:t>
            </a:r>
            <a:endParaRPr lang="hu-HU" sz="36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905000" y="885826"/>
            <a:ext cx="53340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Opasnost од епидемије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1360223" y="762001"/>
            <a:ext cx="6423553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Загађење воде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2438400" y="768791"/>
            <a:ext cx="39624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hu-HU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Загађењ</a:t>
            </a:r>
            <a:r>
              <a:rPr lang="hu-HU" altLang="hu-HU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altLang="hu-HU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hu-HU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ваздуха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3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0" y="1752600"/>
            <a:ext cx="91440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Оштећење критичне инфраструктуре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57800" y="1600200"/>
            <a:ext cx="32004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sr-Latn-CS" sz="3200" b="1" dirty="0" smtClean="0">
                <a:solidFill>
                  <a:srgbClr val="FFFF00"/>
                </a:solidFill>
              </a:rPr>
              <a:t>Националн</a:t>
            </a:r>
            <a:r>
              <a:rPr lang="sr-Latn-CS" sz="3200" b="1" dirty="0">
                <a:solidFill>
                  <a:srgbClr val="FFFF00"/>
                </a:solidFill>
              </a:rPr>
              <a:t>и</a:t>
            </a:r>
            <a:r>
              <a:rPr lang="sr-Latn-CS" sz="3200" dirty="0" smtClean="0"/>
              <a:t> </a:t>
            </a:r>
            <a:r>
              <a:rPr lang="sr-Latn-CS" sz="3200" b="1" dirty="0" smtClean="0">
                <a:solidFill>
                  <a:srgbClr val="FFFF00"/>
                </a:solidFill>
              </a:rPr>
              <a:t>Центар</a:t>
            </a:r>
            <a:endParaRPr lang="hu-HU" sz="3200" b="1" dirty="0">
              <a:solidFill>
                <a:srgbClr val="FFFF00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46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110" name="Group 6"/>
          <p:cNvGrpSpPr>
            <a:grpSpLocks/>
          </p:cNvGrpSpPr>
          <p:nvPr/>
        </p:nvGrpSpPr>
        <p:grpSpPr bwMode="auto">
          <a:xfrm>
            <a:off x="250825" y="2176463"/>
            <a:ext cx="8713788" cy="4354512"/>
            <a:chOff x="168" y="823"/>
            <a:chExt cx="5264" cy="3242"/>
          </a:xfrm>
        </p:grpSpPr>
        <p:sp>
          <p:nvSpPr>
            <p:cNvPr id="8195" name="AutoShape 7"/>
            <p:cNvSpPr>
              <a:spLocks noChangeArrowheads="1"/>
            </p:cNvSpPr>
            <p:nvPr/>
          </p:nvSpPr>
          <p:spPr bwMode="auto">
            <a:xfrm>
              <a:off x="1995" y="1991"/>
              <a:ext cx="1769" cy="771"/>
            </a:xfrm>
            <a:prstGeom prst="roundRect">
              <a:avLst>
                <a:gd name="adj" fmla="val 16667"/>
              </a:avLst>
            </a:prstGeom>
            <a:solidFill>
              <a:srgbClr val="E59C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sr-Latn-CS" sz="2400" b="1" dirty="0" smtClean="0"/>
                <a:t>Група</a:t>
              </a:r>
              <a:r>
                <a:rPr lang="sr-Latn-CS" sz="2400" b="1" dirty="0"/>
                <a:t/>
              </a:r>
              <a:br>
                <a:rPr lang="sr-Latn-CS" sz="2400" b="1" dirty="0"/>
              </a:br>
              <a:r>
                <a:rPr lang="sr-Latn-CS" sz="2400" b="1" dirty="0"/>
                <a:t>за процену стања</a:t>
              </a:r>
              <a:endParaRPr lang="ru-RU" sz="2400" b="1" dirty="0"/>
            </a:p>
          </p:txBody>
        </p:sp>
        <p:grpSp>
          <p:nvGrpSpPr>
            <p:cNvPr id="8196" name="Group 8"/>
            <p:cNvGrpSpPr>
              <a:grpSpLocks/>
            </p:cNvGrpSpPr>
            <p:nvPr/>
          </p:nvGrpSpPr>
          <p:grpSpPr bwMode="auto">
            <a:xfrm>
              <a:off x="168" y="823"/>
              <a:ext cx="5264" cy="3242"/>
              <a:chOff x="168" y="823"/>
              <a:chExt cx="5264" cy="3242"/>
            </a:xfrm>
          </p:grpSpPr>
          <p:sp>
            <p:nvSpPr>
              <p:cNvPr id="8197" name="AutoShape 9"/>
              <p:cNvSpPr>
                <a:spLocks noChangeArrowheads="1"/>
              </p:cNvSpPr>
              <p:nvPr/>
            </p:nvSpPr>
            <p:spPr bwMode="auto">
              <a:xfrm>
                <a:off x="1995" y="823"/>
                <a:ext cx="1769" cy="771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sr-Latn-CS" sz="2400" b="1" dirty="0"/>
                  <a:t>Радна </a:t>
                </a:r>
                <a:r>
                  <a:rPr lang="sr-Latn-CS" sz="2400" b="1" dirty="0" smtClean="0"/>
                  <a:t>група</a:t>
                </a:r>
                <a:endParaRPr lang="ru-RU" sz="2400" b="1" dirty="0"/>
              </a:p>
            </p:txBody>
          </p:sp>
          <p:sp>
            <p:nvSpPr>
              <p:cNvPr id="8198" name="AutoShape 10"/>
              <p:cNvSpPr>
                <a:spLocks noChangeArrowheads="1"/>
              </p:cNvSpPr>
              <p:nvPr/>
            </p:nvSpPr>
            <p:spPr bwMode="auto">
              <a:xfrm>
                <a:off x="3663" y="3294"/>
                <a:ext cx="1769" cy="771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2400" b="1" dirty="0" smtClean="0"/>
                  <a:t>Г</a:t>
                </a:r>
                <a:r>
                  <a:rPr lang="sr-Latn-CS" sz="2400" b="1" dirty="0" smtClean="0"/>
                  <a:t>рупа снабдевањa</a:t>
                </a:r>
                <a:endParaRPr lang="ru-RU" sz="2400" b="1" dirty="0"/>
              </a:p>
            </p:txBody>
          </p:sp>
          <p:sp>
            <p:nvSpPr>
              <p:cNvPr id="8199" name="AutoShape 11"/>
              <p:cNvSpPr>
                <a:spLocks noChangeArrowheads="1"/>
              </p:cNvSpPr>
              <p:nvPr/>
            </p:nvSpPr>
            <p:spPr bwMode="auto">
              <a:xfrm>
                <a:off x="168" y="3285"/>
                <a:ext cx="1769" cy="771"/>
              </a:xfrm>
              <a:prstGeom prst="roundRect">
                <a:avLst>
                  <a:gd name="adj" fmla="val 1666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sr-Latn-CS" sz="2400" b="1" dirty="0" smtClean="0"/>
                  <a:t>Комуникацијска</a:t>
                </a:r>
              </a:p>
              <a:p>
                <a:pPr algn="ctr"/>
                <a:r>
                  <a:rPr lang="sr-Latn-CS" sz="2400" b="1" dirty="0" smtClean="0"/>
                  <a:t>група</a:t>
                </a:r>
                <a:endParaRPr lang="ru-RU" sz="2400" b="1" dirty="0"/>
              </a:p>
            </p:txBody>
          </p:sp>
        </p:grpSp>
      </p:grpSp>
      <p:grpSp>
        <p:nvGrpSpPr>
          <p:cNvPr id="303116" name="Group 12"/>
          <p:cNvGrpSpPr>
            <a:grpSpLocks/>
          </p:cNvGrpSpPr>
          <p:nvPr/>
        </p:nvGrpSpPr>
        <p:grpSpPr bwMode="auto">
          <a:xfrm>
            <a:off x="1694257" y="3269176"/>
            <a:ext cx="5784851" cy="2283541"/>
            <a:chOff x="977" y="1669"/>
            <a:chExt cx="3644" cy="1659"/>
          </a:xfrm>
        </p:grpSpPr>
        <p:cxnSp>
          <p:nvCxnSpPr>
            <p:cNvPr id="8201" name="AutoShape 13"/>
            <p:cNvCxnSpPr>
              <a:cxnSpLocks noChangeShapeType="1"/>
              <a:stCxn id="8197" idx="2"/>
              <a:endCxn id="8195" idx="0"/>
            </p:cNvCxnSpPr>
            <p:nvPr/>
          </p:nvCxnSpPr>
          <p:spPr bwMode="auto">
            <a:xfrm>
              <a:off x="2882" y="1669"/>
              <a:ext cx="0" cy="387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8202" name="AutoShape 14"/>
            <p:cNvCxnSpPr>
              <a:cxnSpLocks noChangeShapeType="1"/>
              <a:stCxn id="8195" idx="2"/>
              <a:endCxn id="8199" idx="0"/>
            </p:cNvCxnSpPr>
            <p:nvPr/>
          </p:nvCxnSpPr>
          <p:spPr bwMode="auto">
            <a:xfrm rot="5400000">
              <a:off x="1675" y="2112"/>
              <a:ext cx="510" cy="190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203" name="AutoShape 15"/>
            <p:cNvCxnSpPr>
              <a:cxnSpLocks noChangeShapeType="1"/>
              <a:stCxn id="8195" idx="2"/>
              <a:endCxn id="8198" idx="0"/>
            </p:cNvCxnSpPr>
            <p:nvPr/>
          </p:nvCxnSpPr>
          <p:spPr bwMode="auto">
            <a:xfrm rot="16200000" flipH="1">
              <a:off x="3492" y="2199"/>
              <a:ext cx="519" cy="1739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</p:cxnSp>
      </p:grpSp>
      <p:sp>
        <p:nvSpPr>
          <p:cNvPr id="303120" name="Rectangle 16"/>
          <p:cNvSpPr>
            <a:spLocks noChangeArrowheads="1"/>
          </p:cNvSpPr>
          <p:nvPr/>
        </p:nvSpPr>
        <p:spPr bwMode="auto">
          <a:xfrm>
            <a:off x="179388" y="3582988"/>
            <a:ext cx="8856662" cy="3275012"/>
          </a:xfrm>
          <a:prstGeom prst="rect">
            <a:avLst/>
          </a:prstGeom>
          <a:noFill/>
          <a:ln w="9525" algn="ctr">
            <a:solidFill>
              <a:srgbClr val="FFFF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 sz="4000"/>
          </a:p>
        </p:txBody>
      </p:sp>
      <p:sp>
        <p:nvSpPr>
          <p:cNvPr id="303123" name="Rectangle 19"/>
          <p:cNvSpPr>
            <a:spLocks noChangeArrowheads="1"/>
          </p:cNvSpPr>
          <p:nvPr/>
        </p:nvSpPr>
        <p:spPr bwMode="auto">
          <a:xfrm>
            <a:off x="35719" y="733961"/>
            <a:ext cx="9144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sr-Latn-CS" sz="3200" b="1" dirty="0" smtClean="0">
                <a:solidFill>
                  <a:srgbClr val="FFFF00"/>
                </a:solidFill>
              </a:rPr>
              <a:t>Организација</a:t>
            </a:r>
            <a:r>
              <a:rPr lang="hu-H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Центр</a:t>
            </a:r>
            <a:r>
              <a:rPr lang="hu-HU" sz="3200" b="1" dirty="0" smtClean="0">
                <a:solidFill>
                  <a:srgbClr val="FFFF00"/>
                </a:solidFill>
              </a:rPr>
              <a:t>a</a:t>
            </a:r>
            <a:endParaRPr lang="hu-HU" sz="3200" b="1" dirty="0">
              <a:solidFill>
                <a:srgbClr val="FFFF00"/>
              </a:solidFill>
            </a:endParaRPr>
          </a:p>
        </p:txBody>
      </p:sp>
      <p:sp>
        <p:nvSpPr>
          <p:cNvPr id="8206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1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005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3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0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33400" y="5334000"/>
            <a:ext cx="5410200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Професионални</a:t>
            </a:r>
            <a:r>
              <a:rPr lang="sr-Latn-CS" sz="2400" dirty="0">
                <a:solidFill>
                  <a:srgbClr val="FFFF00"/>
                </a:solidFill>
              </a:rPr>
              <a:t> </a:t>
            </a:r>
            <a:r>
              <a:rPr lang="sr-Latn-CS" sz="2400" dirty="0" smtClean="0">
                <a:solidFill>
                  <a:srgbClr val="FFFF00"/>
                </a:solidFill>
              </a:rPr>
              <a:t> ватрогасци</a:t>
            </a:r>
            <a:endParaRPr lang="sr-Latn-CS" sz="2400" dirty="0">
              <a:solidFill>
                <a:srgbClr val="FFFF00"/>
              </a:solidFill>
            </a:endParaRP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Хитна помоћ</a:t>
            </a: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Полиција</a:t>
            </a:r>
            <a:endParaRPr lang="hu-HU" altLang="hu-HU" sz="2400" dirty="0">
              <a:solidFill>
                <a:srgbClr val="FFFF00"/>
              </a:solidFill>
            </a:endParaRPr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Примарн</a:t>
            </a:r>
            <a:r>
              <a:rPr lang="hu-H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спасилачке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јединице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hu-HU" altLang="hu-H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10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898525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4000" b="1" dirty="0" err="1">
                <a:solidFill>
                  <a:srgbClr val="FFFF00"/>
                </a:solidFill>
              </a:rPr>
              <a:t>Ватрогасно-спасилачке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јединице</a:t>
            </a:r>
            <a:endParaRPr lang="hu-HU" altLang="hu-HU" sz="4000" b="1" dirty="0">
              <a:solidFill>
                <a:srgbClr val="FFFF00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087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017588" y="3124200"/>
            <a:ext cx="6526212" cy="32051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Затварање просторa</a:t>
            </a: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Заштита </a:t>
            </a:r>
            <a:r>
              <a:rPr lang="sr-Latn-CS" sz="2400" dirty="0">
                <a:solidFill>
                  <a:srgbClr val="FFFF00"/>
                </a:solidFill>
              </a:rPr>
              <a:t>вредности</a:t>
            </a: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hu-HU" sz="2400" dirty="0" err="1" smtClean="0">
                <a:solidFill>
                  <a:srgbClr val="FFFF00"/>
                </a:solidFill>
              </a:rPr>
              <a:t>Патролирањe</a:t>
            </a:r>
            <a:r>
              <a:rPr lang="sr-Latn-CS" sz="2400" dirty="0" smtClean="0">
                <a:solidFill>
                  <a:srgbClr val="FFFF00"/>
                </a:solidFill>
              </a:rPr>
              <a:t> </a:t>
            </a:r>
            <a:r>
              <a:rPr lang="sr-Latn-CS" sz="2400" dirty="0">
                <a:solidFill>
                  <a:srgbClr val="FFFF00"/>
                </a:solidFill>
              </a:rPr>
              <a:t>у напуштених насеља</a:t>
            </a: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управљање саобраћајем</a:t>
            </a:r>
          </a:p>
          <a:p>
            <a:pPr lvl="1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</a:rPr>
              <a:t>Учешће </a:t>
            </a:r>
            <a:r>
              <a:rPr lang="sr-Latn-CS" sz="2400" dirty="0">
                <a:solidFill>
                  <a:srgbClr val="FFFF00"/>
                </a:solidFill>
              </a:rPr>
              <a:t>у одбрани</a:t>
            </a:r>
            <a:endParaRPr lang="hu-HU" altLang="hu-HU" sz="2400" dirty="0">
              <a:solidFill>
                <a:srgbClr val="FFFF00"/>
              </a:solidFill>
            </a:endParaRPr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0" y="898525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sr-Latn-CS" sz="4000" b="1" dirty="0" smtClean="0">
                <a:solidFill>
                  <a:srgbClr val="FFFF00"/>
                </a:solidFill>
              </a:rPr>
              <a:t>Полиција</a:t>
            </a:r>
            <a:endParaRPr lang="hu-HU" altLang="hu-HU" sz="4000" b="1" dirty="0">
              <a:solidFill>
                <a:srgbClr val="FFFF00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2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161925" y="657225"/>
            <a:ext cx="9144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Формирањe организације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Rectangle 10"/>
          <p:cNvSpPr>
            <a:spLocks noChangeArrowheads="1"/>
          </p:cNvSpPr>
          <p:nvPr/>
        </p:nvSpPr>
        <p:spPr bwMode="auto">
          <a:xfrm rot="10800000">
            <a:off x="161925" y="6646863"/>
            <a:ext cx="541338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rot="10800000" wrap="none" lIns="0" tIns="0" rIns="0" bIns="0" anchor="ctr">
            <a:spAutoFit/>
          </a:bodyPr>
          <a:lstStyle/>
          <a:p>
            <a:pPr algn="ctr" eaLnBrk="0" hangingPunct="0"/>
            <a:r>
              <a:rPr lang="hu-HU" sz="1000">
                <a:solidFill>
                  <a:schemeClr val="bg1"/>
                </a:solidFill>
              </a:rPr>
              <a:t>Fotó: MTI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752600" y="1806893"/>
            <a:ext cx="6335713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sr-Latn-CS" dirty="0" smtClean="0"/>
              <a:t>1-</a:t>
            </a:r>
            <a:r>
              <a:rPr lang="sr-Latn-CS" dirty="0" smtClean="0">
                <a:latin typeface="Arial" panose="020B0604020202020204" pitchFamily="34" charset="0"/>
                <a:cs typeface="Arial" panose="020B0604020202020204" pitchFamily="34" charset="0"/>
              </a:rPr>
              <a:t>ог </a:t>
            </a:r>
            <a:r>
              <a:rPr lang="sr-Latn-CS" dirty="0" smtClean="0"/>
              <a:t>Јануарa 2012-e </a:t>
            </a:r>
            <a:endParaRPr lang="hu-HU" b="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527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12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autoUpdateAnimBg="0"/>
      <p:bldP spid="51211" grpId="0"/>
      <p:bldP spid="5121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884238"/>
            <a:ext cx="9144000" cy="487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200" b="1" dirty="0">
                <a:solidFill>
                  <a:srgbClr val="FFFF00"/>
                </a:solidFill>
              </a:rPr>
              <a:t>HUNOR</a:t>
            </a:r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0" y="3573463"/>
            <a:ext cx="9144000" cy="97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200" b="1" dirty="0" err="1">
                <a:solidFill>
                  <a:srgbClr val="FF0000"/>
                </a:solidFill>
              </a:rPr>
              <a:t>H</a:t>
            </a:r>
            <a:r>
              <a:rPr lang="hu-HU" altLang="hu-HU" sz="3200" b="1" dirty="0" err="1">
                <a:solidFill>
                  <a:srgbClr val="FFFF00"/>
                </a:solidFill>
              </a:rPr>
              <a:t>ungarian</a:t>
            </a:r>
            <a:r>
              <a:rPr lang="hu-HU" altLang="hu-HU" sz="3200" b="1" dirty="0">
                <a:solidFill>
                  <a:srgbClr val="FFFF00"/>
                </a:solidFill>
              </a:rPr>
              <a:t> </a:t>
            </a:r>
            <a:r>
              <a:rPr lang="hu-HU" altLang="hu-HU" sz="3200" b="1" dirty="0">
                <a:solidFill>
                  <a:srgbClr val="FF0000"/>
                </a:solidFill>
              </a:rPr>
              <a:t>N</a:t>
            </a:r>
            <a:r>
              <a:rPr lang="hu-HU" altLang="hu-HU" sz="3200" b="1" dirty="0">
                <a:solidFill>
                  <a:srgbClr val="FFFF00"/>
                </a:solidFill>
              </a:rPr>
              <a:t>ational </a:t>
            </a:r>
            <a:r>
              <a:rPr lang="hu-HU" altLang="hu-HU" sz="3200" b="1" dirty="0" err="1">
                <a:solidFill>
                  <a:srgbClr val="FF0000"/>
                </a:solidFill>
              </a:rPr>
              <a:t>O</a:t>
            </a:r>
            <a:r>
              <a:rPr lang="hu-HU" altLang="hu-HU" sz="3200" b="1" dirty="0" err="1">
                <a:solidFill>
                  <a:srgbClr val="FFFF00"/>
                </a:solidFill>
              </a:rPr>
              <a:t>rganisation</a:t>
            </a:r>
            <a:r>
              <a:rPr lang="hu-HU" altLang="hu-HU" sz="3200" b="1" dirty="0">
                <a:solidFill>
                  <a:srgbClr val="FFFF00"/>
                </a:solidFill>
              </a:rPr>
              <a:t> </a:t>
            </a:r>
            <a:r>
              <a:rPr lang="hu-HU" altLang="hu-HU" sz="3200" b="1" dirty="0" err="1">
                <a:solidFill>
                  <a:srgbClr val="FFFF00"/>
                </a:solidFill>
              </a:rPr>
              <a:t>For</a:t>
            </a:r>
            <a:r>
              <a:rPr lang="hu-HU" altLang="hu-HU" sz="3200" b="1" dirty="0">
                <a:solidFill>
                  <a:srgbClr val="FFFF00"/>
                </a:solidFill>
              </a:rPr>
              <a:t> </a:t>
            </a:r>
            <a:r>
              <a:rPr lang="hu-HU" altLang="hu-HU" sz="3200" b="1" dirty="0" err="1">
                <a:solidFill>
                  <a:srgbClr val="FF0000"/>
                </a:solidFill>
              </a:rPr>
              <a:t>R</a:t>
            </a:r>
            <a:r>
              <a:rPr lang="hu-HU" altLang="hu-HU" sz="3200" b="1" dirty="0" err="1">
                <a:solidFill>
                  <a:srgbClr val="FFFF00"/>
                </a:solidFill>
              </a:rPr>
              <a:t>escue</a:t>
            </a:r>
            <a:r>
              <a:rPr lang="hu-HU" altLang="hu-HU" sz="3200" b="1" dirty="0">
                <a:solidFill>
                  <a:srgbClr val="FFFF00"/>
                </a:solidFill>
              </a:rPr>
              <a:t> </a:t>
            </a:r>
            <a:r>
              <a:rPr lang="hu-HU" altLang="hu-HU" sz="3200" b="1" dirty="0" err="1">
                <a:solidFill>
                  <a:srgbClr val="FFFF00"/>
                </a:solidFill>
              </a:rPr>
              <a:t>Services</a:t>
            </a:r>
            <a:r>
              <a:rPr lang="hu-HU" altLang="hu-HU" sz="3200" b="1" dirty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489760" y="5867400"/>
            <a:ext cx="8164479" cy="5847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sr-Latn-C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Централна организација за спашавање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76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0" y="768030"/>
            <a:ext cx="9144000" cy="683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О</a:t>
            </a:r>
            <a:r>
              <a:rPr lang="sr-Latn-CS" b="1" dirty="0" smtClean="0">
                <a:solidFill>
                  <a:srgbClr val="FFFF00"/>
                </a:solidFill>
              </a:rPr>
              <a:t>рганизације цивилне заштите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0" y="960437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Организације цивилне заштите радног </a:t>
            </a:r>
            <a:r>
              <a:rPr lang="sr-Latn-CS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места 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hu-HU" altLang="hu-HU" sz="1200"/>
              <a:t>19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1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-38100" y="12954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</a:rPr>
              <a:t>Волонтерскe </a:t>
            </a:r>
            <a:r>
              <a:rPr lang="sr-Latn-CS" sz="3200" b="1" dirty="0">
                <a:solidFill>
                  <a:srgbClr val="FFFF00"/>
                </a:solidFill>
              </a:rPr>
              <a:t>спасилачке </a:t>
            </a:r>
            <a:r>
              <a:rPr lang="sr-Latn-CS" sz="3200" b="1" dirty="0" smtClean="0">
                <a:solidFill>
                  <a:srgbClr val="FFFF00"/>
                </a:solidFill>
              </a:rPr>
              <a:t>организације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hu-HU" altLang="hu-HU" sz="1200">
                <a:solidFill>
                  <a:schemeClr val="bg1"/>
                </a:solidFill>
              </a:rPr>
              <a:t>18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55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89"/>
          <p:cNvSpPr txBox="1">
            <a:spLocks noChangeArrowheads="1"/>
          </p:cNvSpPr>
          <p:nvPr/>
        </p:nvSpPr>
        <p:spPr bwMode="auto">
          <a:xfrm>
            <a:off x="0" y="59436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sr-Latn-CS" b="1" dirty="0" smtClean="0">
                <a:solidFill>
                  <a:srgbClr val="FFFF00"/>
                </a:solidFill>
              </a:rPr>
              <a:t>Научнa подршкa oперацијe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86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822325"/>
            <a:ext cx="8964612" cy="707886"/>
          </a:xfrm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sr-Latn-C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Добротворне организације</a:t>
            </a:r>
            <a:endParaRPr lang="hu-HU" altLang="hu-H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0" y="781049"/>
            <a:ext cx="91440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sr-Latn-CS" sz="3600" dirty="0" smtClean="0"/>
              <a:t>Реконструкција</a:t>
            </a:r>
            <a:endParaRPr lang="hu-HU" altLang="hu-HU" sz="3600" dirty="0"/>
          </a:p>
        </p:txBody>
      </p:sp>
      <p:sp>
        <p:nvSpPr>
          <p:cNvPr id="24588" name="AutoShape 42"/>
          <p:cNvSpPr>
            <a:spLocks noChangeAspect="1" noChangeArrowheads="1"/>
          </p:cNvSpPr>
          <p:nvPr/>
        </p:nvSpPr>
        <p:spPr bwMode="auto">
          <a:xfrm>
            <a:off x="3962400" y="2971800"/>
            <a:ext cx="2819400" cy="1973262"/>
          </a:xfrm>
          <a:prstGeom prst="chevron">
            <a:avLst>
              <a:gd name="adj" fmla="val 12635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36000" rIns="0" bIns="0" anchorCtr="1"/>
          <a:lstStyle/>
          <a:p>
            <a:pPr>
              <a:spcBef>
                <a:spcPct val="60000"/>
              </a:spcBef>
              <a:buClr>
                <a:srgbClr val="00FF00"/>
              </a:buClr>
              <a:buSzPct val="65000"/>
              <a:buFont typeface="Arial" panose="020B0604020202020204" pitchFamily="34" charset="0"/>
              <a:buNone/>
            </a:pPr>
            <a:r>
              <a:rPr lang="sr-Latn-CS" sz="2000" dirty="0" smtClean="0">
                <a:solidFill>
                  <a:schemeClr val="bg1"/>
                </a:solidFill>
              </a:rPr>
              <a:t>Реконструкција</a:t>
            </a: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95" name="Line 37"/>
          <p:cNvSpPr>
            <a:spLocks noChangeShapeType="1"/>
          </p:cNvSpPr>
          <p:nvPr/>
        </p:nvSpPr>
        <p:spPr bwMode="auto">
          <a:xfrm>
            <a:off x="4230000" y="2562000"/>
            <a:ext cx="0" cy="2772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wrap="none" lIns="0" tIns="0" rIns="0" bIns="0" anchor="ctr"/>
          <a:lstStyle/>
          <a:p>
            <a:endParaRPr lang="hu-HU"/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2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2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3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32" name="AutoShape 42"/>
          <p:cNvSpPr>
            <a:spLocks noChangeAspect="1" noChangeArrowheads="1"/>
          </p:cNvSpPr>
          <p:nvPr/>
        </p:nvSpPr>
        <p:spPr bwMode="auto">
          <a:xfrm>
            <a:off x="630238" y="2971800"/>
            <a:ext cx="3573462" cy="1973262"/>
          </a:xfrm>
          <a:prstGeom prst="chevron">
            <a:avLst>
              <a:gd name="adj" fmla="val 12635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36000" rIns="0" bIns="0" anchorCtr="1"/>
          <a:lstStyle/>
          <a:p>
            <a:pPr>
              <a:spcBef>
                <a:spcPct val="60000"/>
              </a:spcBef>
              <a:buClr>
                <a:srgbClr val="00FF00"/>
              </a:buClr>
              <a:buSzPct val="65000"/>
              <a:buFont typeface="Arial" panose="020B0604020202020204" pitchFamily="34" charset="0"/>
              <a:buNone/>
            </a:pPr>
            <a:r>
              <a:rPr lang="sr-Latn-CS" sz="2000" dirty="0" smtClean="0">
                <a:solidFill>
                  <a:srgbClr val="FFFF00"/>
                </a:solidFill>
              </a:rPr>
              <a:t>Oдговор</a:t>
            </a:r>
            <a:endParaRPr lang="hu-HU" altLang="hu-HU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 animBg="1"/>
      <p:bldP spid="24595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0" y="884237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 становања</a:t>
            </a:r>
            <a:endParaRPr lang="hu-HU" alt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8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7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-19050" y="847725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Обнављање инфраструктуре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6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8"/>
          <p:cNvSpPr txBox="1">
            <a:spLocks noChangeArrowheads="1"/>
          </p:cNvSpPr>
          <p:nvPr/>
        </p:nvSpPr>
        <p:spPr bwMode="auto">
          <a:xfrm>
            <a:off x="0" y="802957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Рекултивација тeре</a:t>
            </a:r>
            <a:r>
              <a:rPr lang="sr-Latn-CS" sz="3200" b="1" dirty="0" smtClean="0">
                <a:solidFill>
                  <a:srgbClr val="FFFF00"/>
                </a:solidFill>
              </a:rPr>
              <a:t>нa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1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29424" y="1092637"/>
            <a:ext cx="9144000" cy="3631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0225" indent="-441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5363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33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1133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19325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765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37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909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4812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40000"/>
              </a:spcBef>
              <a:buNone/>
            </a:pPr>
            <a:r>
              <a:rPr lang="sr-Latn-CS" sz="2000" dirty="0" smtClean="0">
                <a:solidFill>
                  <a:schemeClr val="bg1"/>
                </a:solidFill>
              </a:rPr>
              <a:t>Члан</a:t>
            </a:r>
            <a:r>
              <a:rPr lang="sr-Latn-CS" sz="2000" dirty="0" smtClean="0"/>
              <a:t> </a:t>
            </a:r>
            <a:r>
              <a:rPr lang="hu-HU" altLang="hu-HU" sz="2000" dirty="0" smtClean="0">
                <a:solidFill>
                  <a:schemeClr val="bg1"/>
                </a:solidFill>
              </a:rPr>
              <a:t>XXXI</a:t>
            </a:r>
            <a:r>
              <a:rPr lang="hu-HU" altLang="hu-HU" sz="2000" dirty="0">
                <a:solidFill>
                  <a:schemeClr val="bg1"/>
                </a:solidFill>
              </a:rPr>
              <a:t>.:</a:t>
            </a:r>
          </a:p>
          <a:p>
            <a:pPr algn="just">
              <a:spcBef>
                <a:spcPct val="40000"/>
              </a:spcBef>
              <a:buNone/>
            </a:pPr>
            <a:r>
              <a:rPr lang="az-Cyrl-AZ" sz="2000" dirty="0" smtClean="0">
                <a:solidFill>
                  <a:srgbClr val="FFFF00"/>
                </a:solidFill>
              </a:rPr>
              <a:t>О</a:t>
            </a:r>
            <a:r>
              <a:rPr lang="sr-Latn-CS" sz="2000" dirty="0" smtClean="0">
                <a:solidFill>
                  <a:srgbClr val="FFFF00"/>
                </a:solidFill>
              </a:rPr>
              <a:t>бавезa цивилне заштите</a:t>
            </a:r>
            <a:endParaRPr lang="hu-HU" sz="2000" dirty="0">
              <a:solidFill>
                <a:srgbClr val="FFFF00"/>
              </a:solidFill>
            </a:endParaRPr>
          </a:p>
          <a:p>
            <a:pPr algn="just">
              <a:spcBef>
                <a:spcPct val="40000"/>
              </a:spcBef>
              <a:buNone/>
            </a:pPr>
            <a:r>
              <a:rPr lang="az-Cyrl-AZ" sz="2000" dirty="0" smtClean="0">
                <a:solidFill>
                  <a:srgbClr val="FFFF00"/>
                </a:solidFill>
              </a:rPr>
              <a:t>О</a:t>
            </a:r>
            <a:r>
              <a:rPr lang="sr-Latn-CS" sz="2000" dirty="0">
                <a:solidFill>
                  <a:srgbClr val="FFFF00"/>
                </a:solidFill>
              </a:rPr>
              <a:t>бавезa </a:t>
            </a:r>
            <a:r>
              <a:rPr lang="sr-Latn-CS" sz="2000" dirty="0" smtClean="0">
                <a:solidFill>
                  <a:srgbClr val="FFFF00"/>
                </a:solidFill>
              </a:rPr>
              <a:t>економске </a:t>
            </a:r>
            <a:r>
              <a:rPr lang="sr-Latn-CS" sz="2000" dirty="0">
                <a:solidFill>
                  <a:srgbClr val="FFFF00"/>
                </a:solidFill>
              </a:rPr>
              <a:t>и финансијске </a:t>
            </a:r>
            <a:r>
              <a:rPr lang="sr-Latn-CS" sz="2000" dirty="0" smtClean="0">
                <a:solidFill>
                  <a:srgbClr val="FFFF00"/>
                </a:solidFill>
              </a:rPr>
              <a:t>услуге</a:t>
            </a:r>
          </a:p>
          <a:p>
            <a:pPr marL="88900" indent="0" algn="just">
              <a:spcBef>
                <a:spcPct val="40000"/>
              </a:spcBef>
              <a:buNone/>
            </a:pPr>
            <a:endParaRPr lang="sr-Latn-CS" sz="1000" dirty="0" smtClean="0">
              <a:solidFill>
                <a:schemeClr val="bg1"/>
              </a:solidFill>
            </a:endParaRPr>
          </a:p>
          <a:p>
            <a:pPr marL="88900" indent="0" algn="just">
              <a:spcBef>
                <a:spcPct val="40000"/>
              </a:spcBef>
              <a:buNone/>
            </a:pPr>
            <a:r>
              <a:rPr lang="sr-Latn-CS" sz="2000" dirty="0" smtClean="0">
                <a:solidFill>
                  <a:schemeClr val="bg1"/>
                </a:solidFill>
              </a:rPr>
              <a:t>Члан </a:t>
            </a:r>
            <a:r>
              <a:rPr lang="hu-HU" altLang="hu-HU" sz="2000" dirty="0" smtClean="0">
                <a:solidFill>
                  <a:schemeClr val="bg1"/>
                </a:solidFill>
              </a:rPr>
              <a:t>LIII.:</a:t>
            </a:r>
          </a:p>
          <a:p>
            <a:pPr marL="88900" indent="0">
              <a:spcBef>
                <a:spcPct val="40000"/>
              </a:spcBef>
              <a:buNone/>
              <a:tabLst>
                <a:tab pos="533400" algn="l"/>
              </a:tabLst>
            </a:pPr>
            <a:r>
              <a:rPr lang="sr-Latn-CS" sz="2000" dirty="0" smtClean="0">
                <a:solidFill>
                  <a:srgbClr val="FFFF00"/>
                </a:solidFill>
              </a:rPr>
              <a:t>Влада </a:t>
            </a:r>
            <a:r>
              <a:rPr lang="sr-Latn-CS" sz="2000" dirty="0">
                <a:solidFill>
                  <a:srgbClr val="FFFF00"/>
                </a:solidFill>
              </a:rPr>
              <a:t>... проглашава ванредно стање, да уведе </a:t>
            </a:r>
            <a:r>
              <a:rPr lang="sr-Latn-CS" sz="2000" dirty="0" smtClean="0">
                <a:solidFill>
                  <a:srgbClr val="FFFF00"/>
                </a:solidFill>
              </a:rPr>
              <a:t>посебне мере ...</a:t>
            </a:r>
          </a:p>
          <a:p>
            <a:pPr marL="88900" indent="0">
              <a:spcBef>
                <a:spcPct val="40000"/>
              </a:spcBef>
              <a:buNone/>
              <a:tabLst>
                <a:tab pos="90488" algn="l"/>
              </a:tabLst>
            </a:pPr>
            <a:r>
              <a:rPr lang="sr-Latn-CS" sz="2000" dirty="0" smtClean="0">
                <a:solidFill>
                  <a:srgbClr val="FFFF00"/>
                </a:solidFill>
              </a:rPr>
              <a:t>Влада може </a:t>
            </a:r>
            <a:r>
              <a:rPr lang="sr-Latn-CS" sz="2000" dirty="0">
                <a:solidFill>
                  <a:srgbClr val="FFFF00"/>
                </a:solidFill>
              </a:rPr>
              <a:t>донети </a:t>
            </a:r>
            <a:r>
              <a:rPr lang="sr-Latn-CS" sz="2000" dirty="0" smtClean="0">
                <a:solidFill>
                  <a:srgbClr val="FFFF00"/>
                </a:solidFill>
              </a:rPr>
              <a:t>уредбе, и обуставити употребу</a:t>
            </a:r>
            <a:r>
              <a:rPr lang="sr-Latn-CS" sz="2000" dirty="0">
                <a:solidFill>
                  <a:srgbClr val="FFFF00"/>
                </a:solidFill>
              </a:rPr>
              <a:t> </a:t>
            </a:r>
            <a:r>
              <a:rPr lang="sr-Latn-CS" sz="2000" dirty="0" smtClean="0">
                <a:solidFill>
                  <a:srgbClr val="FFFF00"/>
                </a:solidFill>
              </a:rPr>
              <a:t>одређених </a:t>
            </a:r>
            <a:r>
              <a:rPr lang="sr-Latn-CS" sz="2000" dirty="0">
                <a:solidFill>
                  <a:srgbClr val="FFFF00"/>
                </a:solidFill>
              </a:rPr>
              <a:t>закона </a:t>
            </a:r>
            <a:r>
              <a:rPr lang="sr-Latn-CS" sz="2000" dirty="0" smtClean="0">
                <a:solidFill>
                  <a:srgbClr val="FFFF00"/>
                </a:solidFill>
              </a:rPr>
              <a:t>....</a:t>
            </a:r>
          </a:p>
          <a:p>
            <a:pPr marL="88900" indent="0">
              <a:spcBef>
                <a:spcPct val="40000"/>
              </a:spcBef>
              <a:buNone/>
              <a:tabLst>
                <a:tab pos="533400" algn="l"/>
              </a:tabLst>
            </a:pPr>
            <a:r>
              <a:rPr lang="sr-Latn-CS" sz="2000" dirty="0" smtClean="0">
                <a:solidFill>
                  <a:srgbClr val="FFFF00"/>
                </a:solidFill>
              </a:rPr>
              <a:t>Уредбе остају </a:t>
            </a:r>
            <a:r>
              <a:rPr lang="sr-Latn-CS" sz="2000" dirty="0">
                <a:solidFill>
                  <a:srgbClr val="FFFF00"/>
                </a:solidFill>
              </a:rPr>
              <a:t>на снази за петнаест дана ... </a:t>
            </a:r>
            <a:r>
              <a:rPr lang="sr-Latn-CS" sz="2000" dirty="0" smtClean="0">
                <a:solidFill>
                  <a:srgbClr val="FFFF00"/>
                </a:solidFill>
              </a:rPr>
              <a:t>(парламент може продужити.</a:t>
            </a:r>
          </a:p>
          <a:p>
            <a:pPr marL="88900" indent="0">
              <a:spcBef>
                <a:spcPct val="40000"/>
              </a:spcBef>
              <a:buNone/>
              <a:tabLst>
                <a:tab pos="533400" algn="l"/>
              </a:tabLst>
            </a:pPr>
            <a:r>
              <a:rPr lang="az-Cyrl-AZ" sz="2000" dirty="0">
                <a:solidFill>
                  <a:srgbClr val="FFFF00"/>
                </a:solidFill>
              </a:rPr>
              <a:t>О</a:t>
            </a:r>
            <a:r>
              <a:rPr lang="sr-Latn-CS" sz="2000" dirty="0">
                <a:solidFill>
                  <a:srgbClr val="FFFF00"/>
                </a:solidFill>
              </a:rPr>
              <a:t>ве </a:t>
            </a:r>
            <a:r>
              <a:rPr lang="sr-Latn-CS" sz="2000" dirty="0" smtClean="0">
                <a:solidFill>
                  <a:srgbClr val="FFFF00"/>
                </a:solidFill>
              </a:rPr>
              <a:t>ће </a:t>
            </a:r>
            <a:r>
              <a:rPr lang="az-Cyrl-AZ" sz="2000" dirty="0" smtClean="0">
                <a:solidFill>
                  <a:srgbClr val="FFFF00"/>
                </a:solidFill>
              </a:rPr>
              <a:t>изгуби</a:t>
            </a:r>
            <a:r>
              <a:rPr lang="sr-Latn-CS" sz="2000" dirty="0" smtClean="0">
                <a:solidFill>
                  <a:srgbClr val="FFFF00"/>
                </a:solidFill>
              </a:rPr>
              <a:t>ти</a:t>
            </a:r>
            <a:r>
              <a:rPr lang="az-Cyrl-AZ" sz="2000" dirty="0" smtClean="0">
                <a:solidFill>
                  <a:srgbClr val="FFFF00"/>
                </a:solidFill>
              </a:rPr>
              <a:t> ваљаност</a:t>
            </a:r>
            <a:r>
              <a:rPr lang="sr-Latn-CS" sz="2000" dirty="0" smtClean="0">
                <a:solidFill>
                  <a:srgbClr val="FFFF00"/>
                </a:solidFill>
              </a:rPr>
              <a:t> </a:t>
            </a:r>
            <a:r>
              <a:rPr lang="sr-Latn-CS" sz="2000" dirty="0">
                <a:solidFill>
                  <a:srgbClr val="FFFF00"/>
                </a:solidFill>
              </a:rPr>
              <a:t>по престанку ванредног стања.</a:t>
            </a:r>
            <a:endParaRPr lang="hu-HU" altLang="hu-HU" sz="2000" dirty="0">
              <a:solidFill>
                <a:srgbClr val="FFFF00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1317" y="70966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Основни </a:t>
            </a:r>
            <a:r>
              <a:rPr lang="sr-Latn-CS" sz="3200" b="1" dirty="0">
                <a:solidFill>
                  <a:srgbClr val="FFFF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закон</a:t>
            </a:r>
            <a:endParaRPr lang="hu-HU" altLang="hu-HU" sz="3200" b="1" dirty="0">
              <a:solidFill>
                <a:srgbClr val="FFFF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1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539875" y="5791200"/>
            <a:ext cx="2651125" cy="27699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1200" dirty="0"/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1371599" y="5655487"/>
            <a:ext cx="2651125" cy="27699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1200" dirty="0"/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1219199" y="5503087"/>
            <a:ext cx="2651125" cy="27699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1200" dirty="0"/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hu-HU" altLang="hu-HU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23812" y="7620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hu-HU" sz="3200" b="1" dirty="0" smtClean="0">
                <a:solidFill>
                  <a:srgbClr val="FFFF00"/>
                </a:solidFill>
              </a:rPr>
              <a:t>С</a:t>
            </a:r>
            <a:r>
              <a:rPr lang="sr-Latn-CS" sz="3200" b="1" dirty="0" smtClean="0">
                <a:solidFill>
                  <a:srgbClr val="FFFF00"/>
                </a:solidFill>
              </a:rPr>
              <a:t>истем војн</a:t>
            </a:r>
            <a:r>
              <a:rPr lang="sr-Latn-CS" sz="3200" dirty="0" smtClean="0">
                <a:solidFill>
                  <a:srgbClr val="FFFF00"/>
                </a:solidFill>
              </a:rPr>
              <a:t>их</a:t>
            </a:r>
            <a:r>
              <a:rPr lang="sr-Latn-CS" sz="3200" b="1" dirty="0" smtClean="0">
                <a:solidFill>
                  <a:srgbClr val="FFFF00"/>
                </a:solidFill>
              </a:rPr>
              <a:t> задатaкa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9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1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19400" y="1219200"/>
            <a:ext cx="3733800" cy="3139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az-Cyrl-AZ" sz="1600" dirty="0"/>
              <a:t>К</a:t>
            </a:r>
            <a:r>
              <a:rPr lang="sr-Latn-CS" sz="1600" dirty="0"/>
              <a:t>оординирајући </a:t>
            </a:r>
            <a:r>
              <a:rPr lang="az-Cyrl-AZ" sz="1600" dirty="0"/>
              <a:t>О</a:t>
            </a:r>
            <a:r>
              <a:rPr lang="sr-Latn-CS" sz="1600" dirty="0"/>
              <a:t>дбор</a:t>
            </a:r>
            <a:endParaRPr lang="en-US" sz="160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810000" y="2787650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76600" y="2060575"/>
            <a:ext cx="2895600" cy="3139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40000"/>
              </a:spcBef>
              <a:defRPr sz="1600"/>
            </a:lvl1pPr>
          </a:lstStyle>
          <a:p>
            <a:r>
              <a:rPr lang="sr-Latn-CS" dirty="0"/>
              <a:t>Заменик министра</a:t>
            </a:r>
            <a:endParaRPr lang="hu-HU" altLang="hu-HU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0575" y="3051175"/>
            <a:ext cx="2409825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 b="1" dirty="0" smtClean="0"/>
              <a:t>Администрација</a:t>
            </a:r>
            <a:endParaRPr lang="hu-HU" altLang="hu-H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00725" y="3038347"/>
            <a:ext cx="25908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В</a:t>
            </a:r>
            <a:r>
              <a:rPr lang="sr-Latn-CS" b="1" dirty="0"/>
              <a:t>ојнa</a:t>
            </a:r>
            <a:endParaRPr lang="hu-HU" altLang="hu-HU" b="1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371600" y="4041775"/>
            <a:ext cx="1752600" cy="738664"/>
          </a:xfrm>
          <a:prstGeom prst="rect">
            <a:avLst/>
          </a:prstGeom>
          <a:solidFill>
            <a:srgbClr val="CCFFFF"/>
          </a:soli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Г</a:t>
            </a:r>
            <a:r>
              <a:rPr lang="sr-Latn-CS" sz="1400" dirty="0" smtClean="0"/>
              <a:t>лавнo </a:t>
            </a:r>
            <a:r>
              <a:rPr lang="ru-RU" sz="1400" dirty="0" smtClean="0"/>
              <a:t>О</a:t>
            </a:r>
            <a:r>
              <a:rPr lang="sr-Latn-CS" sz="1400" dirty="0" smtClean="0"/>
              <a:t>дељење планирање </a:t>
            </a:r>
            <a:r>
              <a:rPr lang="sr-Latn-CS" sz="1400" dirty="0"/>
              <a:t>и координација</a:t>
            </a:r>
            <a:endParaRPr lang="hu-HU" altLang="hu-HU" sz="1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867400" y="4117975"/>
            <a:ext cx="1905000" cy="307777"/>
          </a:xfrm>
          <a:prstGeom prst="rect">
            <a:avLst/>
          </a:prstGeom>
          <a:solidFill>
            <a:srgbClr val="C0C0C0"/>
          </a:solidFill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 sz="1400" dirty="0" smtClean="0"/>
              <a:t>Оперативни центар</a:t>
            </a:r>
            <a:endParaRPr lang="hu-HU" altLang="hu-HU" sz="1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867400" y="6175375"/>
            <a:ext cx="2667000" cy="523220"/>
          </a:xfrm>
          <a:prstGeom prst="rect">
            <a:avLst/>
          </a:prstGeom>
          <a:solidFill>
            <a:srgbClr val="C0C0C0"/>
          </a:solidFill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r-Latn-CS" sz="1400" dirty="0" smtClean="0"/>
              <a:t>Управни одбор</a:t>
            </a:r>
            <a:endParaRPr lang="hu-HU" altLang="hu-HU" sz="1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sr-Latn-CS" sz="1400" dirty="0"/>
              <a:t>за </a:t>
            </a:r>
            <a:r>
              <a:rPr lang="sr-Latn-CS" sz="1400" dirty="0" smtClean="0"/>
              <a:t>заштиту од катастроф</a:t>
            </a:r>
            <a:endParaRPr lang="hu-HU" altLang="hu-HU" sz="1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050925" y="6369050"/>
            <a:ext cx="1463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 sz="1600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33400" y="6175375"/>
            <a:ext cx="2286000" cy="523220"/>
          </a:xfrm>
          <a:prstGeom prst="rect">
            <a:avLst/>
          </a:prstGeom>
          <a:solidFill>
            <a:srgbClr val="FFCC99"/>
          </a:solidFill>
          <a:ln w="2857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 sz="1400" dirty="0"/>
              <a:t>Радна </a:t>
            </a:r>
            <a:r>
              <a:rPr lang="sr-Latn-CS" sz="1400" dirty="0" smtClean="0"/>
              <a:t>група за управљање катастрофа </a:t>
            </a:r>
            <a:endParaRPr lang="hu-HU" altLang="hu-HU" sz="1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066799" y="5350687"/>
            <a:ext cx="2651125" cy="27699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 dirty="0"/>
              <a:t>Територијалне </a:t>
            </a:r>
            <a:r>
              <a:rPr lang="sr-Latn-CS" sz="1200" dirty="0" smtClean="0"/>
              <a:t>канцеларије одбране </a:t>
            </a:r>
            <a:endParaRPr lang="hu-HU" altLang="hu-HU" sz="1200" dirty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733800" y="1342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914400" y="3470275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flipV="1">
            <a:off x="3124200" y="5260975"/>
            <a:ext cx="22860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>
            <a:off x="2133600" y="350837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2133600" y="480377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6858000" y="3508375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>
            <a:off x="8077200" y="3508375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>
            <a:off x="4724400" y="16033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533400" y="3813175"/>
            <a:ext cx="81534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1828800" y="2670175"/>
            <a:ext cx="533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1828800" y="26701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7162800" y="26701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4724400" y="244157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3238500" y="3309590"/>
            <a:ext cx="2684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 sz="2400" dirty="0"/>
              <a:t>Припреме</a:t>
            </a:r>
            <a:endParaRPr lang="hu-HU" altLang="hu-HU" sz="2400" b="1" dirty="0"/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3174207" y="4272478"/>
            <a:ext cx="2743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dirty="0" smtClean="0"/>
              <a:t>Одбрана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5264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utoUpdateAnimBg="0"/>
      <p:bldP spid="50" grpId="0" animBg="1" autoUpdateAnimBg="0"/>
      <p:bldP spid="49" grpId="0" animBg="1" autoUpdateAnimBg="0"/>
      <p:bldP spid="364546" grpId="0" autoUpdateAnimBg="0"/>
      <p:bldP spid="12" grpId="0"/>
      <p:bldP spid="14" grpId="0" build="p" autoUpdateAnimBg="0"/>
      <p:bldP spid="15" grpId="0" animBg="1" autoUpdateAnimBg="0"/>
      <p:bldP spid="16" grpId="0" animBg="1" autoUpdateAnimBg="0"/>
      <p:bldP spid="17" grpId="0" build="p" autoUpdateAnimBg="0"/>
      <p:bldP spid="19" grpId="0" animBg="1" autoUpdateAnimBg="0"/>
      <p:bldP spid="20" grpId="0" animBg="1" autoUpdateAnimBg="0"/>
      <p:bldP spid="22" grpId="0" build="p" autoUpdateAnimBg="0"/>
      <p:bldP spid="2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2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5" name="Téglalap 4"/>
          <p:cNvSpPr/>
          <p:nvPr/>
        </p:nvSpPr>
        <p:spPr>
          <a:xfrm>
            <a:off x="1689226" y="1828818"/>
            <a:ext cx="5943600" cy="796399"/>
          </a:xfrm>
          <a:prstGeom prst="rect">
            <a:avLst/>
          </a:prstGeom>
          <a:effectLst>
            <a:outerShdw dist="25400" dir="36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az-Cyrl-AZ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sr-Latn-C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аједничкa војна </a:t>
            </a: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вежба</a:t>
            </a:r>
          </a:p>
          <a:p>
            <a:pPr algn="ctr">
              <a:spcBef>
                <a:spcPct val="0"/>
              </a:spcBef>
            </a:pP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sr-Latn-C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Србији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836647" y="6172200"/>
            <a:ext cx="6307353" cy="643206"/>
          </a:xfrm>
          <a:prstGeom prst="rect">
            <a:avLst/>
          </a:prstGeom>
          <a:effectLst>
            <a:outerShdw dist="25400" dir="36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Мултинационална инжењериjски батаљон</a:t>
            </a:r>
          </a:p>
          <a:p>
            <a:pPr algn="ctr">
              <a:spcBef>
                <a:spcPct val="0"/>
              </a:spcBef>
            </a:pPr>
            <a:r>
              <a:rPr lang="sr-Latn-C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 је 2002-e године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297452" y="3217218"/>
            <a:ext cx="2930095" cy="461665"/>
          </a:xfrm>
          <a:prstGeom prst="rect">
            <a:avLst/>
          </a:prstGeom>
          <a:effectLst>
            <a:outerShdw dist="25400" dir="36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sr-Latn-C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"Тиса-2012"</a:t>
            </a:r>
            <a:endParaRPr lang="hu-H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06618" y="4643735"/>
            <a:ext cx="2211631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CS" sz="2400" b="1" dirty="0">
                <a:solidFill>
                  <a:schemeClr val="bg1"/>
                </a:solidFill>
              </a:rPr>
              <a:t>Број</a:t>
            </a:r>
            <a:r>
              <a:rPr lang="sr-Latn-CS" sz="2400" dirty="0"/>
              <a:t> </a:t>
            </a:r>
            <a:r>
              <a:rPr lang="sr-Latn-CS" sz="2400" b="1" dirty="0" smtClean="0">
                <a:solidFill>
                  <a:schemeClr val="bg1"/>
                </a:solidFill>
              </a:rPr>
              <a:t>војника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: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230431" y="5105400"/>
            <a:ext cx="4572000" cy="1200329"/>
          </a:xfrm>
          <a:prstGeom prst="rect">
            <a:avLst/>
          </a:prstGeom>
          <a:effectLst>
            <a:outerShdw blurRad="12700" dist="254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342900" indent="-3429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Начелник </a:t>
            </a: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Штаба,</a:t>
            </a:r>
          </a:p>
          <a:p>
            <a:pPr marL="342900" indent="-3429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Министар </a:t>
            </a: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одбране </a:t>
            </a: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marL="342900" indent="-342900">
              <a:buClr>
                <a:srgbClr val="FFFF00"/>
              </a:buClr>
              <a:buSzPct val="65000"/>
              <a:buFont typeface="Arial" panose="020B0604020202020204" pitchFamily="34" charset="0"/>
              <a:buChar char="►"/>
            </a:pPr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sr-Latn-C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основу одлуке владе</a:t>
            </a:r>
            <a:endParaRPr lang="hu-H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0" y="884238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b="1" dirty="0">
                <a:solidFill>
                  <a:srgbClr val="FFFF00"/>
                </a:solidFill>
              </a:rPr>
              <a:t>М</a:t>
            </a:r>
            <a:r>
              <a:rPr lang="sr-Latn-CS" b="1" dirty="0">
                <a:solidFill>
                  <a:srgbClr val="FFFF00"/>
                </a:solidFill>
              </a:rPr>
              <a:t>обилна војна </a:t>
            </a:r>
            <a:r>
              <a:rPr lang="sr-Latn-CS" b="1" dirty="0" smtClean="0">
                <a:solidFill>
                  <a:srgbClr val="FFFF00"/>
                </a:solidFill>
              </a:rPr>
              <a:t>теренска болница</a:t>
            </a:r>
            <a:endParaRPr lang="hu-HU" altLang="hu-HU" b="1" dirty="0">
              <a:solidFill>
                <a:srgbClr val="FFFF00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1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53998"/>
          </a:xfr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sr-Latn-CS" sz="36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Медицинска евакуација</a:t>
            </a:r>
            <a:endParaRPr lang="hu-HU" altLang="hu-HU" sz="3600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8629650" y="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alt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14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6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4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8107" y="8382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Latn-CS" sz="3200" b="1" dirty="0" smtClean="0">
                <a:solidFill>
                  <a:srgbClr val="FFFF00"/>
                </a:solidFill>
              </a:rPr>
              <a:t>Епидемиолошка истраживања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hu-HU" altLang="hu-HU" sz="1200"/>
              <a:t>19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29050"/>
            <a:ext cx="4572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90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2722563" y="3124200"/>
            <a:ext cx="3700462" cy="487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hu-HU" sz="3200" b="1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az-Cyrl-AZ" dirty="0" smtClean="0"/>
              <a:t>Војска бране хеликоптером</a:t>
            </a:r>
            <a:endParaRPr lang="az-Cyrl-AZ" dirty="0"/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/>
              <a:t>20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56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288131" y="1905000"/>
            <a:ext cx="3386138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ct val="25000"/>
              </a:spcBef>
              <a:buClr>
                <a:srgbClr val="FFFF00"/>
              </a:buClr>
              <a:buSzPct val="65000"/>
              <a:buNone/>
            </a:pPr>
            <a:r>
              <a:rPr lang="sr-Latn-CS" sz="2400" dirty="0" smtClean="0">
                <a:solidFill>
                  <a:srgbClr val="FFFF00"/>
                </a:solidFill>
              </a:rPr>
              <a:t>Ронилачка</a:t>
            </a:r>
            <a:r>
              <a:rPr lang="sr-Latn-CS" sz="2400" dirty="0" smtClean="0"/>
              <a:t> </a:t>
            </a:r>
            <a:r>
              <a:rPr lang="sr-Latn-CS" sz="2400" dirty="0" smtClean="0">
                <a:solidFill>
                  <a:srgbClr val="FFFF00"/>
                </a:solidFill>
              </a:rPr>
              <a:t>задаци</a:t>
            </a:r>
            <a:endParaRPr lang="hu-HU" altLang="hu-HU" sz="2400" dirty="0">
              <a:solidFill>
                <a:srgbClr val="FFFF00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Development of master curricula for natural disasters risk management in Western Balkan countries</a:t>
              </a:r>
              <a:endPara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7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2212747" y="914402"/>
            <a:ext cx="471850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sr-Latn-CS" sz="3200" b="1" dirty="0" smtClean="0">
                <a:solidFill>
                  <a:srgbClr val="FFFF00"/>
                </a:solidFill>
              </a:rPr>
              <a:t>Посебне способности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1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0" y="762000"/>
            <a:ext cx="9144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ru-RU" dirty="0" smtClean="0"/>
              <a:t>Рашчишћавања </a:t>
            </a:r>
            <a:r>
              <a:rPr lang="ru-RU" dirty="0"/>
              <a:t>терена</a:t>
            </a:r>
            <a:endParaRPr lang="hu-HU" dirty="0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/>
              <a:t>13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FFFF0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FFFF0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8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146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229600" cy="553998"/>
          </a:xfr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lIns="0" tIns="0" rIns="0" bIns="0" rtlCol="0" anchor="ctr">
            <a:spAutoFit/>
          </a:bodyPr>
          <a:lstStyle/>
          <a:p>
            <a:r>
              <a:rPr lang="sr-Latn-CS" sz="36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Техничка опрема</a:t>
            </a:r>
            <a:endParaRPr lang="hu-HU" altLang="hu-HU" sz="3600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7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5"/>
          <p:cNvSpPr txBox="1">
            <a:spLocks noChangeArrowheads="1"/>
          </p:cNvSpPr>
          <p:nvPr/>
        </p:nvSpPr>
        <p:spPr bwMode="auto">
          <a:xfrm>
            <a:off x="2743200" y="2134202"/>
            <a:ext cx="3600450" cy="17240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sr-Latn-C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Стручњаци</a:t>
            </a:r>
            <a:r>
              <a:rPr lang="ru-RU" dirty="0" smtClean="0"/>
              <a:t> </a:t>
            </a:r>
            <a:endParaRPr lang="hu-HU" dirty="0" smtClean="0"/>
          </a:p>
          <a:p>
            <a:pPr algn="ctr" eaLnBrk="0" hangingPunct="0"/>
            <a:endParaRPr lang="hu-HU" dirty="0" smtClean="0"/>
          </a:p>
          <a:p>
            <a:pPr algn="ctr" eaLnBrk="0" hangingPunct="0"/>
            <a:endParaRPr lang="hu-HU" sz="1600" dirty="0"/>
          </a:p>
          <a:p>
            <a:pPr algn="ctr" eaLnBrk="0" hangingPunct="0"/>
            <a:endParaRPr lang="hu-HU" sz="1600" dirty="0"/>
          </a:p>
          <a:p>
            <a:pPr algn="ctr" eaLnBrk="0" hangingPunct="0"/>
            <a:endParaRPr lang="hu-HU" sz="1600" dirty="0"/>
          </a:p>
          <a:p>
            <a:pPr algn="ctr" eaLnBrk="0" hangingPunct="0"/>
            <a:endParaRPr lang="hu-HU" sz="1600" dirty="0"/>
          </a:p>
        </p:txBody>
      </p:sp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0" y="4076700"/>
            <a:ext cx="9144000" cy="115252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>
                  <a:alpha val="38000"/>
                </a:schemeClr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hu-HU" sz="4000"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0" y="5300663"/>
            <a:ext cx="9144000" cy="1557337"/>
          </a:xfrm>
          <a:prstGeom prst="rect">
            <a:avLst/>
          </a:prstGeom>
          <a:gradFill rotWithShape="1">
            <a:gsLst>
              <a:gs pos="0">
                <a:srgbClr val="99FF66">
                  <a:gamma/>
                  <a:shade val="0"/>
                  <a:invGamma/>
                </a:srgbClr>
              </a:gs>
              <a:gs pos="100000">
                <a:srgbClr val="99FF66">
                  <a:alpha val="3800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 b="1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95946" name="AutoShape 10"/>
          <p:cNvSpPr>
            <a:spLocks noChangeArrowheads="1"/>
          </p:cNvSpPr>
          <p:nvPr/>
        </p:nvSpPr>
        <p:spPr bwMode="auto">
          <a:xfrm>
            <a:off x="47090" y="4100513"/>
            <a:ext cx="1547813" cy="355600"/>
          </a:xfrm>
          <a:prstGeom prst="wedgeRectCallout">
            <a:avLst>
              <a:gd name="adj1" fmla="val 62019"/>
              <a:gd name="adj2" fmla="val 52514"/>
            </a:avLst>
          </a:prstGeom>
          <a:gradFill rotWithShape="1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az-Cyrl-AZ" sz="1600" b="1" dirty="0" smtClean="0"/>
              <a:t>Н</a:t>
            </a:r>
            <a:r>
              <a:rPr lang="hu-HU" sz="1600" b="1" dirty="0" smtClean="0"/>
              <a:t>a </a:t>
            </a:r>
            <a:r>
              <a:rPr lang="sr-Latn-CS" sz="1600" b="1" dirty="0"/>
              <a:t>н</a:t>
            </a:r>
            <a:r>
              <a:rPr lang="sr-Latn-CS" sz="1600" b="1" dirty="0" smtClean="0"/>
              <a:t>ивоу округa</a:t>
            </a:r>
            <a:endParaRPr lang="hu-HU" sz="1600" dirty="0">
              <a:cs typeface="+mn-cs"/>
            </a:endParaRPr>
          </a:p>
        </p:txBody>
      </p:sp>
      <p:sp>
        <p:nvSpPr>
          <p:cNvPr id="295948" name="AutoShape 12"/>
          <p:cNvSpPr>
            <a:spLocks noChangeArrowheads="1"/>
          </p:cNvSpPr>
          <p:nvPr/>
        </p:nvSpPr>
        <p:spPr bwMode="auto">
          <a:xfrm>
            <a:off x="55389" y="5343526"/>
            <a:ext cx="1835945" cy="365124"/>
          </a:xfrm>
          <a:prstGeom prst="wedgeRectCallout">
            <a:avLst>
              <a:gd name="adj1" fmla="val -1970"/>
              <a:gd name="adj2" fmla="val 159092"/>
            </a:avLst>
          </a:prstGeom>
          <a:gradFill rotWithShape="1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az-Cyrl-AZ" sz="1600" b="1" dirty="0"/>
              <a:t>Н</a:t>
            </a:r>
            <a:r>
              <a:rPr lang="hu-HU" sz="1600" b="1" dirty="0"/>
              <a:t>a </a:t>
            </a:r>
            <a:r>
              <a:rPr lang="sr-Latn-CS" sz="1600" b="1" dirty="0" smtClean="0"/>
              <a:t>локалнoм нивоу</a:t>
            </a:r>
            <a:endParaRPr lang="hu-HU" sz="1600" b="1" dirty="0"/>
          </a:p>
        </p:txBody>
      </p:sp>
      <p:cxnSp>
        <p:nvCxnSpPr>
          <p:cNvPr id="7175" name="AutoShape 18"/>
          <p:cNvCxnSpPr>
            <a:cxnSpLocks noChangeShapeType="1"/>
            <a:stCxn id="7187" idx="0"/>
            <a:endCxn id="7183" idx="3"/>
          </p:cNvCxnSpPr>
          <p:nvPr/>
        </p:nvCxnSpPr>
        <p:spPr bwMode="auto">
          <a:xfrm rot="-5400000" flipH="1" flipV="1">
            <a:off x="5352257" y="4053681"/>
            <a:ext cx="1498600" cy="1620837"/>
          </a:xfrm>
          <a:prstGeom prst="bentConnector4">
            <a:avLst>
              <a:gd name="adj1" fmla="val 42370"/>
              <a:gd name="adj2" fmla="val 113611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cxnSp>
      <p:cxnSp>
        <p:nvCxnSpPr>
          <p:cNvPr id="7176" name="AutoShape 20"/>
          <p:cNvCxnSpPr>
            <a:cxnSpLocks noChangeShapeType="1"/>
            <a:stCxn id="7179" idx="0"/>
            <a:endCxn id="7181" idx="3"/>
          </p:cNvCxnSpPr>
          <p:nvPr/>
        </p:nvCxnSpPr>
        <p:spPr bwMode="auto">
          <a:xfrm rot="5400000" flipH="1">
            <a:off x="3698875" y="5651501"/>
            <a:ext cx="90487" cy="1370012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 type="triangle" w="med" len="med"/>
            <a:tailEnd/>
          </a:ln>
        </p:spPr>
      </p:cxnSp>
      <p:cxnSp>
        <p:nvCxnSpPr>
          <p:cNvPr id="7177" name="AutoShape 21"/>
          <p:cNvCxnSpPr>
            <a:cxnSpLocks noChangeShapeType="1"/>
            <a:stCxn id="7183" idx="2"/>
            <a:endCxn id="7182" idx="3"/>
          </p:cNvCxnSpPr>
          <p:nvPr/>
        </p:nvCxnSpPr>
        <p:spPr bwMode="auto">
          <a:xfrm rot="5400000" flipH="1" flipV="1">
            <a:off x="6049169" y="3656806"/>
            <a:ext cx="141288" cy="4105275"/>
          </a:xfrm>
          <a:prstGeom prst="bentConnector4">
            <a:avLst>
              <a:gd name="adj1" fmla="val -189889"/>
              <a:gd name="adj2" fmla="val 39944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cxnSp>
      <p:cxnSp>
        <p:nvCxnSpPr>
          <p:cNvPr id="7178" name="AutoShape 22"/>
          <p:cNvCxnSpPr>
            <a:cxnSpLocks noChangeShapeType="1"/>
            <a:stCxn id="7183" idx="2"/>
            <a:endCxn id="7180" idx="1"/>
          </p:cNvCxnSpPr>
          <p:nvPr/>
        </p:nvCxnSpPr>
        <p:spPr bwMode="auto">
          <a:xfrm rot="16200000" flipH="1">
            <a:off x="4829175" y="5018088"/>
            <a:ext cx="276225" cy="1800225"/>
          </a:xfrm>
          <a:prstGeom prst="bentConnector2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cxnSp>
      <p:sp>
        <p:nvSpPr>
          <p:cNvPr id="7179" name="Text Box 24"/>
          <p:cNvSpPr txBox="1">
            <a:spLocks noChangeArrowheads="1"/>
          </p:cNvSpPr>
          <p:nvPr/>
        </p:nvSpPr>
        <p:spPr bwMode="auto">
          <a:xfrm>
            <a:off x="3276600" y="6381750"/>
            <a:ext cx="2305050" cy="360363"/>
          </a:xfrm>
          <a:prstGeom prst="rect">
            <a:avLst/>
          </a:prstGeom>
          <a:solidFill>
            <a:srgbClr val="99CCFF"/>
          </a:solidFill>
          <a:ln w="9525" algn="ctr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/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sr-Latn-CS" sz="1400" b="1" dirty="0" smtClean="0"/>
              <a:t>Волонтерске </a:t>
            </a:r>
            <a:r>
              <a:rPr lang="sr-Latn-CS" sz="1400" b="1" dirty="0"/>
              <a:t>организације</a:t>
            </a:r>
            <a:endParaRPr lang="hu-HU" sz="1400" b="1" dirty="0">
              <a:solidFill>
                <a:schemeClr val="bg1"/>
              </a:solidFill>
            </a:endParaRPr>
          </a:p>
        </p:txBody>
      </p:sp>
      <p:sp>
        <p:nvSpPr>
          <p:cNvPr id="7180" name="Text Box 25"/>
          <p:cNvSpPr txBox="1">
            <a:spLocks noChangeArrowheads="1"/>
          </p:cNvSpPr>
          <p:nvPr/>
        </p:nvSpPr>
        <p:spPr bwMode="auto">
          <a:xfrm>
            <a:off x="5867400" y="5891213"/>
            <a:ext cx="2305050" cy="3302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sr-Latn-C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Грађан</a:t>
            </a:r>
            <a:r>
              <a:rPr lang="az-Cyrl-A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1" name="Text Box 26"/>
          <p:cNvSpPr txBox="1">
            <a:spLocks noChangeArrowheads="1"/>
          </p:cNvSpPr>
          <p:nvPr/>
        </p:nvSpPr>
        <p:spPr bwMode="auto">
          <a:xfrm>
            <a:off x="1258888" y="5840413"/>
            <a:ext cx="1800225" cy="901700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Офиси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7182" name="Text Box 27"/>
          <p:cNvSpPr txBox="1">
            <a:spLocks noChangeArrowheads="1"/>
          </p:cNvSpPr>
          <p:nvPr/>
        </p:nvSpPr>
        <p:spPr bwMode="auto">
          <a:xfrm>
            <a:off x="5867400" y="5470525"/>
            <a:ext cx="2305050" cy="334963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sr-Latn-C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Предузећа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3" name="Text Box 37"/>
          <p:cNvSpPr txBox="1">
            <a:spLocks noChangeArrowheads="1"/>
          </p:cNvSpPr>
          <p:nvPr/>
        </p:nvSpPr>
        <p:spPr bwMode="auto">
          <a:xfrm>
            <a:off x="2843213" y="5445125"/>
            <a:ext cx="2447925" cy="334963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sr-Latn-C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Локални одбори за </a:t>
            </a:r>
            <a:r>
              <a:rPr lang="sr-Latn-C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одбрану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7184" name="AutoShape 38"/>
          <p:cNvCxnSpPr>
            <a:cxnSpLocks noChangeShapeType="1"/>
            <a:endCxn id="7192" idx="0"/>
          </p:cNvCxnSpPr>
          <p:nvPr/>
        </p:nvCxnSpPr>
        <p:spPr bwMode="auto">
          <a:xfrm rot="16200000" flipH="1">
            <a:off x="2898379" y="3530997"/>
            <a:ext cx="1014412" cy="940594"/>
          </a:xfrm>
          <a:prstGeom prst="bentConnector3">
            <a:avLst>
              <a:gd name="adj1" fmla="val 15193"/>
            </a:avLst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lg"/>
          </a:ln>
        </p:spPr>
      </p:cxnSp>
      <p:cxnSp>
        <p:nvCxnSpPr>
          <p:cNvPr id="7185" name="AutoShape 41"/>
          <p:cNvCxnSpPr>
            <a:cxnSpLocks noChangeShapeType="1"/>
            <a:stCxn id="7192" idx="1"/>
            <a:endCxn id="7181" idx="0"/>
          </p:cNvCxnSpPr>
          <p:nvPr/>
        </p:nvCxnSpPr>
        <p:spPr bwMode="auto">
          <a:xfrm rot="10800000" flipH="1" flipV="1">
            <a:off x="1523999" y="4725193"/>
            <a:ext cx="635001" cy="1115219"/>
          </a:xfrm>
          <a:prstGeom prst="bentConnector4">
            <a:avLst>
              <a:gd name="adj1" fmla="val 99445"/>
              <a:gd name="adj2" fmla="val 59715"/>
            </a:avLst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lg"/>
          </a:ln>
        </p:spPr>
      </p:cxnSp>
      <p:cxnSp>
        <p:nvCxnSpPr>
          <p:cNvPr id="7186" name="AutoShape 42"/>
          <p:cNvCxnSpPr>
            <a:cxnSpLocks noChangeShapeType="1"/>
            <a:stCxn id="7201" idx="0"/>
            <a:endCxn id="7187" idx="1"/>
          </p:cNvCxnSpPr>
          <p:nvPr/>
        </p:nvCxnSpPr>
        <p:spPr bwMode="auto">
          <a:xfrm rot="5400000" flipV="1">
            <a:off x="3214688" y="2930525"/>
            <a:ext cx="3048000" cy="387350"/>
          </a:xfrm>
          <a:prstGeom prst="bentConnector4">
            <a:avLst>
              <a:gd name="adj1" fmla="val 7495"/>
              <a:gd name="adj2" fmla="val 535653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cxnSp>
      <p:sp>
        <p:nvSpPr>
          <p:cNvPr id="7187" name="Text Box 44"/>
          <p:cNvSpPr txBox="1">
            <a:spLocks noChangeArrowheads="1"/>
          </p:cNvSpPr>
          <p:nvPr/>
        </p:nvSpPr>
        <p:spPr bwMode="auto">
          <a:xfrm>
            <a:off x="4932363" y="4114800"/>
            <a:ext cx="3959225" cy="10668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0" tIns="36000" rIns="0" bIns="0" anchorCtr="1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az-Cyrl-AZ" b="1" dirty="0">
                <a:solidFill>
                  <a:srgbClr val="FFFF00"/>
                </a:solidFill>
              </a:rPr>
              <a:t>О</a:t>
            </a:r>
            <a:r>
              <a:rPr lang="sr-Latn-CS" b="1" dirty="0" smtClean="0">
                <a:solidFill>
                  <a:srgbClr val="FFFF00"/>
                </a:solidFill>
              </a:rPr>
              <a:t>дбори </a:t>
            </a:r>
            <a:r>
              <a:rPr lang="sr-Latn-CS" b="1" dirty="0">
                <a:solidFill>
                  <a:srgbClr val="FFFF00"/>
                </a:solidFill>
              </a:rPr>
              <a:t>за </a:t>
            </a:r>
            <a:r>
              <a:rPr lang="sr-Latn-CS" b="1" dirty="0" smtClean="0">
                <a:solidFill>
                  <a:srgbClr val="FFFF00"/>
                </a:solidFill>
              </a:rPr>
              <a:t>одбрану округa</a:t>
            </a:r>
            <a:endParaRPr lang="hu-HU" b="1" dirty="0">
              <a:solidFill>
                <a:srgbClr val="FFFF00"/>
              </a:solidFill>
            </a:endParaRPr>
          </a:p>
        </p:txBody>
      </p:sp>
      <p:sp>
        <p:nvSpPr>
          <p:cNvPr id="7188" name="Text Box 45"/>
          <p:cNvSpPr txBox="1">
            <a:spLocks noChangeArrowheads="1"/>
          </p:cNvSpPr>
          <p:nvPr/>
        </p:nvSpPr>
        <p:spPr bwMode="auto">
          <a:xfrm>
            <a:off x="7315200" y="4797425"/>
            <a:ext cx="1371600" cy="381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endParaRPr lang="hu-HU" sz="2400">
              <a:solidFill>
                <a:schemeClr val="bg1"/>
              </a:solidFill>
            </a:endParaRPr>
          </a:p>
        </p:txBody>
      </p:sp>
      <p:sp>
        <p:nvSpPr>
          <p:cNvPr id="7189" name="Text Box 46"/>
          <p:cNvSpPr txBox="1">
            <a:spLocks noChangeArrowheads="1"/>
          </p:cNvSpPr>
          <p:nvPr/>
        </p:nvSpPr>
        <p:spPr bwMode="auto">
          <a:xfrm>
            <a:off x="7099300" y="4724400"/>
            <a:ext cx="1371600" cy="381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endParaRPr lang="hu-HU" sz="2400">
              <a:solidFill>
                <a:schemeClr val="bg1"/>
              </a:solidFill>
            </a:endParaRPr>
          </a:p>
        </p:txBody>
      </p:sp>
      <p:sp>
        <p:nvSpPr>
          <p:cNvPr id="7190" name="Text Box 47"/>
          <p:cNvSpPr txBox="1">
            <a:spLocks noChangeArrowheads="1"/>
          </p:cNvSpPr>
          <p:nvPr/>
        </p:nvSpPr>
        <p:spPr bwMode="auto">
          <a:xfrm>
            <a:off x="6883400" y="4652963"/>
            <a:ext cx="1371600" cy="381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endParaRPr lang="hu-HU" sz="2400">
              <a:solidFill>
                <a:schemeClr val="bg1"/>
              </a:solidFill>
            </a:endParaRPr>
          </a:p>
        </p:txBody>
      </p:sp>
      <p:sp>
        <p:nvSpPr>
          <p:cNvPr id="7191" name="Text Box 48"/>
          <p:cNvSpPr txBox="1">
            <a:spLocks noChangeArrowheads="1"/>
          </p:cNvSpPr>
          <p:nvPr/>
        </p:nvSpPr>
        <p:spPr bwMode="auto">
          <a:xfrm>
            <a:off x="6594475" y="4581525"/>
            <a:ext cx="1441450" cy="381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endParaRPr lang="hu-HU" sz="2400">
              <a:solidFill>
                <a:schemeClr val="bg1"/>
              </a:solidFill>
            </a:endParaRPr>
          </a:p>
        </p:txBody>
      </p:sp>
      <p:sp>
        <p:nvSpPr>
          <p:cNvPr id="7192" name="Text Box 49"/>
          <p:cNvSpPr txBox="1">
            <a:spLocks noChangeArrowheads="1"/>
          </p:cNvSpPr>
          <p:nvPr/>
        </p:nvSpPr>
        <p:spPr bwMode="auto">
          <a:xfrm>
            <a:off x="1524000" y="4508500"/>
            <a:ext cx="4703763" cy="433388"/>
          </a:xfrm>
          <a:prstGeom prst="rect">
            <a:avLst/>
          </a:prstGeom>
          <a:solidFill>
            <a:srgbClr val="0000FF">
              <a:alpha val="94116"/>
            </a:srgbClr>
          </a:solidFill>
          <a:ln w="9525">
            <a:noFill/>
            <a:miter lim="800000"/>
            <a:headEnd/>
            <a:tailEnd/>
          </a:ln>
        </p:spPr>
        <p:txBody>
          <a:bodyPr lIns="36000" tIns="0" rIns="1080000" bIns="0" anchor="ctr" anchorCtr="1"/>
          <a:lstStyle/>
          <a:p>
            <a:r>
              <a:rPr lang="az-Cyrl-AZ" sz="1600" b="1" dirty="0" smtClean="0">
                <a:solidFill>
                  <a:schemeClr val="bg1"/>
                </a:solidFill>
              </a:rPr>
              <a:t>Дирекције</a:t>
            </a:r>
            <a:r>
              <a:rPr lang="hu-HU" sz="1600" b="1" dirty="0" smtClean="0">
                <a:solidFill>
                  <a:schemeClr val="bg1"/>
                </a:solidFill>
              </a:rPr>
              <a:t> </a:t>
            </a:r>
            <a:r>
              <a:rPr lang="sr-Latn-CS" sz="1600" b="1" dirty="0">
                <a:solidFill>
                  <a:schemeClr val="bg1"/>
                </a:solidFill>
              </a:rPr>
              <a:t>за заштиту од </a:t>
            </a:r>
            <a:r>
              <a:rPr lang="az-Cyrl-AZ" sz="1600" b="1" dirty="0">
                <a:solidFill>
                  <a:schemeClr val="bg1"/>
                </a:solidFill>
              </a:rPr>
              <a:t>катастроф</a:t>
            </a:r>
            <a:r>
              <a:rPr lang="az-Cyrl-AZ" sz="1600" dirty="0"/>
              <a:t> 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7193" name="Text Box 50"/>
          <p:cNvSpPr txBox="1">
            <a:spLocks noChangeArrowheads="1"/>
          </p:cNvSpPr>
          <p:nvPr/>
        </p:nvSpPr>
        <p:spPr bwMode="auto">
          <a:xfrm>
            <a:off x="6378575" y="4508500"/>
            <a:ext cx="1439862" cy="381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r>
              <a:rPr lang="sr-Latn-C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Регионални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r-Latn-C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тела</a:t>
            </a:r>
            <a:endParaRPr lang="hu-H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94" name="Text Box 51"/>
          <p:cNvSpPr txBox="1">
            <a:spLocks noChangeArrowheads="1"/>
          </p:cNvSpPr>
          <p:nvPr/>
        </p:nvSpPr>
        <p:spPr bwMode="auto">
          <a:xfrm>
            <a:off x="4978400" y="4554000"/>
            <a:ext cx="1177925" cy="360000"/>
          </a:xfrm>
          <a:prstGeom prst="rect">
            <a:avLst/>
          </a:prstGeom>
          <a:gradFill rotWithShape="1">
            <a:gsLst>
              <a:gs pos="0">
                <a:srgbClr val="99FF66">
                  <a:alpha val="37999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r>
              <a:rPr lang="ru-RU" sz="1200" b="1" dirty="0">
                <a:solidFill>
                  <a:srgbClr val="FFFF00"/>
                </a:solidFill>
              </a:rPr>
              <a:t>Оперативн</a:t>
            </a:r>
            <a:r>
              <a:rPr lang="sr-Latn-CS" sz="1200" b="1" dirty="0">
                <a:solidFill>
                  <a:srgbClr val="FFFF00"/>
                </a:solidFill>
              </a:rPr>
              <a:t>и </a:t>
            </a:r>
            <a:r>
              <a:rPr lang="ru-RU" sz="1200" b="1" dirty="0" smtClean="0">
                <a:solidFill>
                  <a:srgbClr val="FFFF00"/>
                </a:solidFill>
              </a:rPr>
              <a:t>штаб</a:t>
            </a:r>
            <a:r>
              <a:rPr lang="hu-HU" sz="1200" b="1" dirty="0" smtClean="0">
                <a:solidFill>
                  <a:srgbClr val="FFFF00"/>
                </a:solidFill>
              </a:rPr>
              <a:t>o</a:t>
            </a:r>
            <a:r>
              <a:rPr lang="ru-RU" sz="1200" b="1" dirty="0" smtClean="0">
                <a:solidFill>
                  <a:srgbClr val="FFFF00"/>
                </a:solidFill>
              </a:rPr>
              <a:t>ви</a:t>
            </a:r>
            <a:endParaRPr lang="hu-HU" sz="1200" b="1" dirty="0">
              <a:solidFill>
                <a:srgbClr val="FFFF00"/>
              </a:solidFill>
            </a:endParaRPr>
          </a:p>
        </p:txBody>
      </p:sp>
      <p:sp>
        <p:nvSpPr>
          <p:cNvPr id="7196" name="Rectangle 68"/>
          <p:cNvSpPr>
            <a:spLocks noChangeArrowheads="1"/>
          </p:cNvSpPr>
          <p:nvPr/>
        </p:nvSpPr>
        <p:spPr bwMode="auto">
          <a:xfrm>
            <a:off x="3018" y="728663"/>
            <a:ext cx="9144000" cy="3259139"/>
          </a:xfrm>
          <a:prstGeom prst="rect">
            <a:avLst/>
          </a:prstGeom>
          <a:gradFill rotWithShape="1">
            <a:gsLst>
              <a:gs pos="0">
                <a:srgbClr val="000000">
                  <a:alpha val="9000"/>
                </a:srgbClr>
              </a:gs>
              <a:gs pos="100000">
                <a:srgbClr val="FF3300">
                  <a:alpha val="37999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hu-HU" sz="4000"/>
          </a:p>
        </p:txBody>
      </p:sp>
      <p:sp>
        <p:nvSpPr>
          <p:cNvPr id="295945" name="AutoShape 9"/>
          <p:cNvSpPr>
            <a:spLocks noChangeArrowheads="1"/>
          </p:cNvSpPr>
          <p:nvPr/>
        </p:nvSpPr>
        <p:spPr bwMode="auto">
          <a:xfrm>
            <a:off x="107950" y="1484313"/>
            <a:ext cx="1522413" cy="576262"/>
          </a:xfrm>
          <a:prstGeom prst="wedgeRectCallout">
            <a:avLst>
              <a:gd name="adj1" fmla="val 77023"/>
              <a:gd name="adj2" fmla="val 44491"/>
            </a:avLst>
          </a:prstGeom>
          <a:gradFill rotWithShape="1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1600" b="1" dirty="0" smtClean="0"/>
              <a:t>На</a:t>
            </a:r>
            <a:r>
              <a:rPr lang="hu-HU" sz="1600" b="1" dirty="0" smtClean="0"/>
              <a:t> </a:t>
            </a:r>
            <a:r>
              <a:rPr lang="sr-Latn-CS" sz="1600" b="1" dirty="0" smtClean="0"/>
              <a:t>националном нивоу</a:t>
            </a:r>
            <a:endParaRPr lang="hu-HU" sz="1600" b="1" dirty="0"/>
          </a:p>
        </p:txBody>
      </p:sp>
      <p:sp>
        <p:nvSpPr>
          <p:cNvPr id="7199" name="Text Box 6"/>
          <p:cNvSpPr txBox="1">
            <a:spLocks noChangeArrowheads="1"/>
          </p:cNvSpPr>
          <p:nvPr/>
        </p:nvSpPr>
        <p:spPr bwMode="auto">
          <a:xfrm>
            <a:off x="3375025" y="1125538"/>
            <a:ext cx="2344738" cy="3333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CC99"/>
              </a:gs>
              <a:gs pos="100000">
                <a:srgbClr val="0000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sr-Latn-CS" sz="1600" b="1" dirty="0" smtClean="0"/>
              <a:t>Влада</a:t>
            </a:r>
            <a:endParaRPr lang="hu-HU" sz="1600" b="1" dirty="0"/>
          </a:p>
        </p:txBody>
      </p:sp>
      <p:cxnSp>
        <p:nvCxnSpPr>
          <p:cNvPr id="7200" name="AutoShape 28"/>
          <p:cNvCxnSpPr>
            <a:cxnSpLocks noChangeShapeType="1"/>
            <a:stCxn id="7199" idx="2"/>
            <a:endCxn id="7201" idx="0"/>
          </p:cNvCxnSpPr>
          <p:nvPr/>
        </p:nvCxnSpPr>
        <p:spPr bwMode="auto">
          <a:xfrm flipH="1">
            <a:off x="4544219" y="1458913"/>
            <a:ext cx="3175" cy="141287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7201" name="Text Box 43"/>
          <p:cNvSpPr txBox="1">
            <a:spLocks noChangeArrowheads="1"/>
          </p:cNvSpPr>
          <p:nvPr/>
        </p:nvSpPr>
        <p:spPr bwMode="auto">
          <a:xfrm>
            <a:off x="2743200" y="1600200"/>
            <a:ext cx="3602038" cy="481013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CC99"/>
              </a:gs>
              <a:gs pos="100000">
                <a:srgbClr val="0000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az-Cyrl-A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  <a:r>
              <a:rPr lang="sr-Latn-C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оординирајући </a:t>
            </a:r>
            <a:r>
              <a:rPr lang="az-Cyrl-A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sr-Latn-C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дбор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/>
            <a:r>
              <a:rPr lang="hu-H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r-Latn-C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челу са министром унутрашњих послова</a:t>
            </a:r>
            <a:r>
              <a:rPr lang="hu-H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cxnSp>
        <p:nvCxnSpPr>
          <p:cNvPr id="7202" name="AutoShape 15"/>
          <p:cNvCxnSpPr>
            <a:cxnSpLocks noChangeShapeType="1"/>
            <a:stCxn id="7201" idx="3"/>
            <a:endCxn id="7205" idx="1"/>
          </p:cNvCxnSpPr>
          <p:nvPr/>
        </p:nvCxnSpPr>
        <p:spPr bwMode="auto">
          <a:xfrm>
            <a:off x="6345238" y="1841500"/>
            <a:ext cx="528637" cy="1301750"/>
          </a:xfrm>
          <a:prstGeom prst="bentConnector3">
            <a:avLst>
              <a:gd name="adj1" fmla="val 4985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7203" name="AutoShape 17"/>
          <p:cNvCxnSpPr>
            <a:cxnSpLocks noChangeShapeType="1"/>
            <a:stCxn id="7201" idx="3"/>
            <a:endCxn id="7204" idx="1"/>
          </p:cNvCxnSpPr>
          <p:nvPr/>
        </p:nvCxnSpPr>
        <p:spPr bwMode="auto">
          <a:xfrm>
            <a:off x="6345238" y="1841500"/>
            <a:ext cx="501650" cy="2022475"/>
          </a:xfrm>
          <a:prstGeom prst="bentConnector3">
            <a:avLst>
              <a:gd name="adj1" fmla="val 4968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7204" name="Text Box 56"/>
          <p:cNvSpPr txBox="1">
            <a:spLocks noChangeArrowheads="1"/>
          </p:cNvSpPr>
          <p:nvPr/>
        </p:nvSpPr>
        <p:spPr bwMode="auto">
          <a:xfrm>
            <a:off x="6846888" y="3721100"/>
            <a:ext cx="2262187" cy="284163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CC99"/>
              </a:gs>
              <a:gs pos="100000">
                <a:srgbClr val="0000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36000" tIns="0" rIns="0" bIns="0" anchor="ctr"/>
          <a:lstStyle/>
          <a:p>
            <a:pPr eaLnBrk="0" hangingPunct="0"/>
            <a:r>
              <a:rPr lang="sr-Latn-CS" sz="1200" b="1" dirty="0" smtClean="0"/>
              <a:t>Научно </a:t>
            </a:r>
            <a:r>
              <a:rPr lang="sr-Latn-CS" sz="1200" b="1" dirty="0"/>
              <a:t>веће</a:t>
            </a:r>
            <a:endParaRPr lang="hu-HU" sz="1200" b="1" dirty="0"/>
          </a:p>
        </p:txBody>
      </p:sp>
      <p:sp>
        <p:nvSpPr>
          <p:cNvPr id="7205" name="Text Box 57"/>
          <p:cNvSpPr txBox="1">
            <a:spLocks noChangeArrowheads="1"/>
          </p:cNvSpPr>
          <p:nvPr/>
        </p:nvSpPr>
        <p:spPr bwMode="auto">
          <a:xfrm>
            <a:off x="6873875" y="3001963"/>
            <a:ext cx="2232025" cy="2825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CC99"/>
              </a:gs>
              <a:gs pos="100000">
                <a:srgbClr val="0000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36000" tIns="0" rIns="0" bIns="0" anchor="ctr"/>
          <a:lstStyle/>
          <a:p>
            <a:pPr eaLnBrk="0" hangingPunct="0"/>
            <a:r>
              <a:rPr lang="sr-Latn-CS" sz="1200" b="1" dirty="0" smtClean="0"/>
              <a:t>Општ</a:t>
            </a:r>
            <a:r>
              <a:rPr lang="ru-RU" sz="1200" b="1" dirty="0" smtClean="0"/>
              <a:t>а</a:t>
            </a:r>
            <a:r>
              <a:rPr lang="sr-Latn-CS" sz="1200" b="1" dirty="0" smtClean="0"/>
              <a:t> радна група</a:t>
            </a:r>
            <a:endParaRPr lang="hu-HU" sz="1200" b="1" dirty="0"/>
          </a:p>
        </p:txBody>
      </p:sp>
      <p:sp>
        <p:nvSpPr>
          <p:cNvPr id="7206" name="Rectangle 29"/>
          <p:cNvSpPr>
            <a:spLocks noChangeArrowheads="1"/>
          </p:cNvSpPr>
          <p:nvPr/>
        </p:nvSpPr>
        <p:spPr bwMode="auto">
          <a:xfrm>
            <a:off x="539750" y="2933700"/>
            <a:ext cx="1512888" cy="2889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hu-HU" sz="1200" b="1"/>
          </a:p>
        </p:txBody>
      </p:sp>
      <p:sp>
        <p:nvSpPr>
          <p:cNvPr id="7207" name="Rectangle 30"/>
          <p:cNvSpPr>
            <a:spLocks noChangeArrowheads="1"/>
          </p:cNvSpPr>
          <p:nvPr/>
        </p:nvSpPr>
        <p:spPr bwMode="auto">
          <a:xfrm>
            <a:off x="611188" y="2862263"/>
            <a:ext cx="1512887" cy="2889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hu-HU" sz="1200" b="1"/>
          </a:p>
        </p:txBody>
      </p:sp>
      <p:sp>
        <p:nvSpPr>
          <p:cNvPr id="7208" name="Rectangle 35"/>
          <p:cNvSpPr>
            <a:spLocks noChangeArrowheads="1"/>
          </p:cNvSpPr>
          <p:nvPr/>
        </p:nvSpPr>
        <p:spPr bwMode="auto">
          <a:xfrm>
            <a:off x="682625" y="2789238"/>
            <a:ext cx="1512888" cy="2889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hu-HU" sz="1200" b="1"/>
          </a:p>
        </p:txBody>
      </p:sp>
      <p:sp>
        <p:nvSpPr>
          <p:cNvPr id="295989" name="Text Box 53"/>
          <p:cNvSpPr txBox="1">
            <a:spLocks noChangeArrowheads="1"/>
          </p:cNvSpPr>
          <p:nvPr/>
        </p:nvSpPr>
        <p:spPr bwMode="auto">
          <a:xfrm>
            <a:off x="539750" y="2687638"/>
            <a:ext cx="5734050" cy="596900"/>
          </a:xfrm>
          <a:prstGeom prst="rect">
            <a:avLst/>
          </a:prstGeom>
          <a:gradFill rotWithShape="1">
            <a:gsLst>
              <a:gs pos="0">
                <a:srgbClr val="FFCC99">
                  <a:gamma/>
                  <a:shade val="0"/>
                  <a:invGamma/>
                </a:srgbClr>
              </a:gs>
              <a:gs pos="50000">
                <a:srgbClr val="FFCC99">
                  <a:alpha val="58000"/>
                </a:srgbClr>
              </a:gs>
              <a:gs pos="100000">
                <a:srgbClr val="FFCC99">
                  <a:gamma/>
                  <a:shade val="0"/>
                  <a:invGamma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Ctr="1"/>
          <a:lstStyle/>
          <a:p>
            <a:pPr indent="2238375" algn="r" eaLnBrk="0" hangingPunct="0">
              <a:defRPr/>
            </a:pPr>
            <a:r>
              <a:rPr lang="ru-RU" sz="1400" b="1" dirty="0" smtClean="0">
                <a:cs typeface="+mn-cs"/>
              </a:rPr>
              <a:t>Минист</a:t>
            </a:r>
            <a:r>
              <a:rPr lang="hu-HU" sz="1400" b="1" dirty="0" smtClean="0">
                <a:cs typeface="+mn-cs"/>
              </a:rPr>
              <a:t>a</a:t>
            </a:r>
            <a:r>
              <a:rPr lang="ru-RU" sz="1400" b="1" dirty="0" smtClean="0">
                <a:cs typeface="+mn-cs"/>
              </a:rPr>
              <a:t>рства</a:t>
            </a:r>
            <a:endParaRPr lang="hu-HU" sz="1400" b="1" dirty="0">
              <a:cs typeface="+mn-cs"/>
            </a:endParaRPr>
          </a:p>
        </p:txBody>
      </p:sp>
      <p:sp>
        <p:nvSpPr>
          <p:cNvPr id="7212" name="Text Box 54"/>
          <p:cNvSpPr txBox="1">
            <a:spLocks noChangeArrowheads="1"/>
          </p:cNvSpPr>
          <p:nvPr/>
        </p:nvSpPr>
        <p:spPr bwMode="auto">
          <a:xfrm>
            <a:off x="2819400" y="3068638"/>
            <a:ext cx="3454400" cy="7207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algn="ctr" eaLnBrk="0" hangingPunct="0"/>
            <a:r>
              <a:rPr lang="sr-Latn-C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Главни уреди</a:t>
            </a:r>
            <a:endParaRPr lang="hu-HU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13" name="Rectangle 36"/>
          <p:cNvSpPr>
            <a:spLocks noChangeArrowheads="1"/>
          </p:cNvSpPr>
          <p:nvPr/>
        </p:nvSpPr>
        <p:spPr bwMode="auto">
          <a:xfrm>
            <a:off x="755650" y="2716213"/>
            <a:ext cx="1512888" cy="288925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sr-Latn-CS" sz="1200" b="1" dirty="0" smtClean="0"/>
              <a:t>Поплава</a:t>
            </a:r>
            <a:endParaRPr lang="hu-HU" sz="1200" b="1" dirty="0"/>
          </a:p>
        </p:txBody>
      </p:sp>
      <p:sp>
        <p:nvSpPr>
          <p:cNvPr id="7214" name="Text Box 62"/>
          <p:cNvSpPr txBox="1">
            <a:spLocks noChangeArrowheads="1"/>
          </p:cNvSpPr>
          <p:nvPr/>
        </p:nvSpPr>
        <p:spPr bwMode="auto">
          <a:xfrm>
            <a:off x="539750" y="3295650"/>
            <a:ext cx="8604250" cy="420688"/>
          </a:xfrm>
          <a:prstGeom prst="rect">
            <a:avLst/>
          </a:prstGeom>
          <a:solidFill>
            <a:srgbClr val="0000FF">
              <a:alpha val="7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36000" tIns="0" rIns="0" bIns="0" anchor="ctr"/>
          <a:lstStyle/>
          <a:p>
            <a:pPr algn="ctr" eaLnBrk="0" hangingPunct="0">
              <a:spcBef>
                <a:spcPct val="30000"/>
              </a:spcBef>
              <a:spcAft>
                <a:spcPct val="3000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Гла</a:t>
            </a:r>
            <a:r>
              <a:rPr lang="sr-Latn-CS" sz="1400" b="1" dirty="0" smtClean="0">
                <a:solidFill>
                  <a:schemeClr val="bg1"/>
                </a:solidFill>
              </a:rPr>
              <a:t>в</a:t>
            </a:r>
            <a:r>
              <a:rPr lang="ru-RU" sz="1400" b="1" dirty="0" smtClean="0">
                <a:solidFill>
                  <a:schemeClr val="bg1"/>
                </a:solidFill>
              </a:rPr>
              <a:t>н</a:t>
            </a:r>
            <a:r>
              <a:rPr lang="hu-HU" sz="1400" b="1" dirty="0" smtClean="0">
                <a:solidFill>
                  <a:schemeClr val="bg1"/>
                </a:solidFill>
              </a:rPr>
              <a:t>a </a:t>
            </a:r>
            <a:r>
              <a:rPr lang="sr-Latn-CS" sz="1400" b="1" dirty="0">
                <a:solidFill>
                  <a:schemeClr val="bg1"/>
                </a:solidFill>
              </a:rPr>
              <a:t>Дирекција за </a:t>
            </a:r>
            <a:r>
              <a:rPr lang="sr-Latn-CS" sz="1400" b="1" dirty="0" smtClean="0">
                <a:solidFill>
                  <a:schemeClr val="bg1"/>
                </a:solidFill>
              </a:rPr>
              <a:t>заштиту </a:t>
            </a:r>
            <a:r>
              <a:rPr lang="sr-Latn-CS" sz="1400" b="1" dirty="0">
                <a:solidFill>
                  <a:schemeClr val="bg1"/>
                </a:solidFill>
              </a:rPr>
              <a:t>од</a:t>
            </a:r>
            <a:r>
              <a:rPr lang="sr-Latn-CS" sz="1400" b="1" dirty="0" smtClean="0">
                <a:solidFill>
                  <a:schemeClr val="bg1"/>
                </a:solidFill>
              </a:rPr>
              <a:t> </a:t>
            </a:r>
            <a:r>
              <a:rPr lang="az-Cyrl-AZ" sz="1400" b="1" dirty="0" smtClean="0">
                <a:solidFill>
                  <a:schemeClr val="bg1"/>
                </a:solidFill>
              </a:rPr>
              <a:t>катастроф</a:t>
            </a:r>
            <a:r>
              <a:rPr lang="az-Cyrl-AZ" sz="1400" dirty="0" smtClean="0"/>
              <a:t> </a:t>
            </a:r>
            <a:endParaRPr lang="hu-HU" sz="1400" b="1" dirty="0">
              <a:solidFill>
                <a:schemeClr val="bg1"/>
              </a:solidFill>
            </a:endParaRPr>
          </a:p>
        </p:txBody>
      </p:sp>
      <p:sp>
        <p:nvSpPr>
          <p:cNvPr id="7215" name="Text Box 59"/>
          <p:cNvSpPr txBox="1">
            <a:spLocks noChangeArrowheads="1"/>
          </p:cNvSpPr>
          <p:nvPr/>
        </p:nvSpPr>
        <p:spPr bwMode="auto">
          <a:xfrm>
            <a:off x="6873875" y="3357563"/>
            <a:ext cx="2232025" cy="2825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CC99"/>
              </a:gs>
              <a:gs pos="100000">
                <a:srgbClr val="0000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</p:spPr>
        <p:txBody>
          <a:bodyPr lIns="36000" tIns="0" rIns="0" bIns="0" anchor="ctr"/>
          <a:lstStyle/>
          <a:p>
            <a:pPr eaLnBrk="0" hangingPunct="0"/>
            <a:r>
              <a:rPr lang="ru-RU" sz="1200" b="1" dirty="0" smtClean="0"/>
              <a:t>Цент</a:t>
            </a:r>
            <a:r>
              <a:rPr lang="hu-HU" sz="1200" b="1" dirty="0" smtClean="0"/>
              <a:t>a</a:t>
            </a:r>
            <a:r>
              <a:rPr lang="ru-RU" sz="1200" b="1" dirty="0" smtClean="0"/>
              <a:t>р </a:t>
            </a:r>
            <a:r>
              <a:rPr lang="sr-Latn-CS" sz="1200" b="1" dirty="0"/>
              <a:t>за изванредну ситуацију</a:t>
            </a:r>
            <a:endParaRPr lang="hu-HU" sz="1200" b="1" dirty="0"/>
          </a:p>
        </p:txBody>
      </p:sp>
      <p:sp>
        <p:nvSpPr>
          <p:cNvPr id="7216" name="Text Box 11"/>
          <p:cNvSpPr txBox="1">
            <a:spLocks noChangeArrowheads="1"/>
          </p:cNvSpPr>
          <p:nvPr/>
        </p:nvSpPr>
        <p:spPr bwMode="auto">
          <a:xfrm>
            <a:off x="1331912" y="6308725"/>
            <a:ext cx="1658937" cy="331788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r>
              <a:rPr lang="az-Cyrl-AZ" sz="1400" b="1" dirty="0" smtClean="0">
                <a:solidFill>
                  <a:schemeClr val="bg1"/>
                </a:solidFill>
              </a:rPr>
              <a:t>Ватрогасне</a:t>
            </a:r>
            <a:r>
              <a:rPr lang="az-Cyrl-AZ" sz="1200" b="1" dirty="0" smtClean="0">
                <a:solidFill>
                  <a:schemeClr val="bg1"/>
                </a:solidFill>
              </a:rPr>
              <a:t> јединице</a:t>
            </a:r>
            <a:endParaRPr lang="hu-HU" sz="1200" b="1" dirty="0">
              <a:solidFill>
                <a:schemeClr val="bg1"/>
              </a:solidFill>
            </a:endParaRPr>
          </a:p>
        </p:txBody>
      </p:sp>
      <p:cxnSp>
        <p:nvCxnSpPr>
          <p:cNvPr id="7217" name="AutoShape 70"/>
          <p:cNvCxnSpPr>
            <a:cxnSpLocks noChangeShapeType="1"/>
            <a:stCxn id="7183" idx="2"/>
            <a:endCxn id="7218" idx="3"/>
          </p:cNvCxnSpPr>
          <p:nvPr/>
        </p:nvCxnSpPr>
        <p:spPr bwMode="auto">
          <a:xfrm rot="16200000" flipH="1">
            <a:off x="5747148" y="4100116"/>
            <a:ext cx="745331" cy="4105274"/>
          </a:xfrm>
          <a:prstGeom prst="bentConnector4">
            <a:avLst>
              <a:gd name="adj1" fmla="val 37892"/>
              <a:gd name="adj2" fmla="val 39849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cxnSp>
      <p:sp>
        <p:nvSpPr>
          <p:cNvPr id="7218" name="Text Box 8"/>
          <p:cNvSpPr txBox="1">
            <a:spLocks noChangeArrowheads="1"/>
          </p:cNvSpPr>
          <p:nvPr/>
        </p:nvSpPr>
        <p:spPr bwMode="auto">
          <a:xfrm>
            <a:off x="5867400" y="6308725"/>
            <a:ext cx="2305050" cy="433388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eaLnBrk="0" hangingPunct="0"/>
            <a:r>
              <a:rPr lang="az-Cyrl-A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sr-Latn-C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рганизације цивилне заштите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19" name="Text Box 40"/>
          <p:cNvSpPr txBox="1">
            <a:spLocks noChangeArrowheads="1"/>
          </p:cNvSpPr>
          <p:nvPr/>
        </p:nvSpPr>
        <p:spPr bwMode="auto">
          <a:xfrm>
            <a:off x="3454400" y="5876925"/>
            <a:ext cx="1262063" cy="331788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az-Cyrl-A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Градоначелник</a:t>
            </a:r>
            <a:endParaRPr lang="hu-H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220" name="Group 71"/>
          <p:cNvGrpSpPr>
            <a:grpSpLocks/>
          </p:cNvGrpSpPr>
          <p:nvPr/>
        </p:nvGrpSpPr>
        <p:grpSpPr bwMode="auto">
          <a:xfrm>
            <a:off x="647700" y="3321050"/>
            <a:ext cx="1585913" cy="361950"/>
            <a:chOff x="386" y="2069"/>
            <a:chExt cx="999" cy="228"/>
          </a:xfrm>
        </p:grpSpPr>
        <p:sp>
          <p:nvSpPr>
            <p:cNvPr id="7221" name="Rectangle 32"/>
            <p:cNvSpPr>
              <a:spLocks noChangeArrowheads="1"/>
            </p:cNvSpPr>
            <p:nvPr/>
          </p:nvSpPr>
          <p:spPr bwMode="auto">
            <a:xfrm>
              <a:off x="386" y="2115"/>
              <a:ext cx="953" cy="182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CC99"/>
                </a:gs>
                <a:gs pos="100000">
                  <a:srgbClr val="0000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hu-HU" sz="1200" b="1"/>
            </a:p>
          </p:txBody>
        </p:sp>
        <p:sp>
          <p:nvSpPr>
            <p:cNvPr id="7222" name="Rectangle 33"/>
            <p:cNvSpPr>
              <a:spLocks noChangeArrowheads="1"/>
            </p:cNvSpPr>
            <p:nvPr/>
          </p:nvSpPr>
          <p:spPr bwMode="auto">
            <a:xfrm>
              <a:off x="432" y="2069"/>
              <a:ext cx="953" cy="182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CC99"/>
                </a:gs>
                <a:gs pos="100000">
                  <a:srgbClr val="0000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200" b="1" dirty="0" smtClean="0"/>
                <a:t>Х</a:t>
              </a:r>
              <a:r>
                <a:rPr lang="sr-Latn-CS" sz="1200" b="1" dirty="0" smtClean="0"/>
                <a:t>емијски </a:t>
              </a:r>
              <a:r>
                <a:rPr lang="sr-Latn-CS" sz="1200" b="1" dirty="0"/>
                <a:t>удес</a:t>
              </a:r>
              <a:endParaRPr lang="hu-HU" sz="1200" b="1" dirty="0"/>
            </a:p>
          </p:txBody>
        </p:sp>
      </p:grpSp>
      <p:sp>
        <p:nvSpPr>
          <p:cNvPr id="7223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5996" name="Text Box 60"/>
          <p:cNvSpPr txBox="1">
            <a:spLocks noChangeArrowheads="1"/>
          </p:cNvSpPr>
          <p:nvPr/>
        </p:nvSpPr>
        <p:spPr bwMode="auto">
          <a:xfrm>
            <a:off x="2542381" y="626903"/>
            <a:ext cx="406717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Систем </a:t>
            </a:r>
            <a:r>
              <a:rPr lang="sr-Latn-C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за управљање</a:t>
            </a:r>
            <a:endParaRPr 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4" name="Csoportba foglalás 53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55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56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10" descr="final_colo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58" name="Picture 11" descr="eu_flag_co_funded_pos_[rgb]_right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9221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5754"/>
            <a:ext cx="9144000" cy="492443"/>
          </a:xfr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sr-Latn-CS" sz="32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Затварање просторa</a:t>
            </a:r>
            <a:endParaRPr lang="hu-HU" altLang="hu-HU" sz="3200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Western</a:t>
              </a:r>
              <a:r>
                <a:rPr lang="en-US" dirty="0"/>
                <a:t> Balkan countries</a:t>
              </a:r>
              <a:endParaRPr lang="bs-Latn-BA" dirty="0"/>
            </a:p>
          </p:txBody>
        </p:sp>
        <p:cxnSp>
          <p:nvCxnSpPr>
            <p:cNvPr id="12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4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5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1699"/>
            <a:ext cx="8229600" cy="492443"/>
          </a:xfr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hu-HU" sz="3200" b="1" smtClean="0">
                <a:latin typeface="+mn-lt"/>
                <a:ea typeface="+mn-ea"/>
                <a:cs typeface="+mn-cs"/>
              </a:rPr>
              <a:t>Снабдев</a:t>
            </a:r>
            <a:r>
              <a:rPr lang="sr-Latn-CS" sz="3200" b="1" smtClean="0">
                <a:latin typeface="+mn-lt"/>
                <a:ea typeface="+mn-ea"/>
                <a:cs typeface="+mn-cs"/>
              </a:rPr>
              <a:t>ање</a:t>
            </a:r>
            <a:endParaRPr lang="hu-HU" altLang="hu-HU" sz="3200" b="1" dirty="0">
              <a:latin typeface="+mn-lt"/>
              <a:ea typeface="+mn-ea"/>
              <a:cs typeface="+mn-cs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11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3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229954"/>
      </p:ext>
    </p:extLst>
  </p:cSld>
  <p:clrMapOvr>
    <a:masterClrMapping/>
  </p:clrMapOvr>
  <p:transition advTm="20344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990600" y="2057400"/>
            <a:ext cx="1546001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 vert="horz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sr-Latn-CS" sz="3200" b="1" dirty="0" smtClean="0">
                <a:solidFill>
                  <a:srgbClr val="FFFF00"/>
                </a:solidFill>
              </a:rPr>
              <a:t>Превоз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1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-374650" y="3810000"/>
            <a:ext cx="871378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r-Latn-CS" sz="3200" b="1" dirty="0">
                <a:solidFill>
                  <a:srgbClr val="FFFF00"/>
                </a:solidFill>
                <a:latin typeface="+mn-lt"/>
              </a:rPr>
              <a:t>Учешће </a:t>
            </a:r>
            <a:r>
              <a:rPr lang="sr-Latn-CS" sz="3200" b="1" dirty="0" smtClean="0">
                <a:solidFill>
                  <a:srgbClr val="FFFF00"/>
                </a:solidFill>
                <a:latin typeface="+mn-lt"/>
              </a:rPr>
              <a:t>у </a:t>
            </a:r>
            <a:r>
              <a:rPr lang="sr-Latn-CS" sz="3200" b="1" dirty="0">
                <a:solidFill>
                  <a:srgbClr val="FFFF00"/>
                </a:solidFill>
                <a:latin typeface="+mn-lt"/>
              </a:rPr>
              <a:t>реагирању</a:t>
            </a:r>
            <a:r>
              <a:rPr lang="sr-Latn-CS" sz="3200" b="1" dirty="0" smtClean="0">
                <a:solidFill>
                  <a:srgbClr val="FFFF00"/>
                </a:solidFill>
                <a:latin typeface="+mn-lt"/>
              </a:rPr>
              <a:t> на катастрофама</a:t>
            </a:r>
            <a:endParaRPr lang="hu-HU" altLang="hu-HU" sz="3200" b="1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blurRad="12700"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10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2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1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177858"/>
            <a:ext cx="8229600" cy="649209"/>
          </a:xfrm>
        </p:spPr>
        <p:txBody>
          <a:bodyPr/>
          <a:lstStyle/>
          <a:p>
            <a:pPr eaLnBrk="1" hangingPunct="1"/>
            <a:r>
              <a:rPr lang="hu-HU" altLang="hu-HU" sz="2800" dirty="0" smtClean="0"/>
              <a:t>C-17  „GLOBEMASTER III”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2" name="Téglalap 1"/>
          <p:cNvSpPr/>
          <p:nvPr/>
        </p:nvSpPr>
        <p:spPr>
          <a:xfrm>
            <a:off x="2673862" y="885827"/>
            <a:ext cx="379627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sr-Latn-C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Ваздушни превоз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1531"/>
            <a:ext cx="8229600" cy="492443"/>
          </a:xfr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sr-Latn-C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Хуманитарнa помоћ</a:t>
            </a:r>
            <a:endParaRPr lang="hu-HU" altLang="hu-HU" sz="32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9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3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hu-HU" altLang="hu-HU" sz="12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4495800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CS" sz="3200" b="1" dirty="0" smtClean="0">
                <a:solidFill>
                  <a:srgbClr val="FFFF00"/>
                </a:solidFill>
              </a:rPr>
              <a:t>Медјународна сарадња</a:t>
            </a:r>
            <a:endParaRPr lang="hu-HU" altLang="hu-HU" sz="3200" b="1" dirty="0">
              <a:solidFill>
                <a:srgbClr val="FFFF00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9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1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1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6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WordArt 4"/>
          <p:cNvSpPr>
            <a:spLocks noChangeAspect="1" noChangeArrowheads="1" noChangeShapeType="1" noTextEdit="1"/>
          </p:cNvSpPr>
          <p:nvPr/>
        </p:nvSpPr>
        <p:spPr bwMode="auto">
          <a:xfrm>
            <a:off x="2525713" y="1671638"/>
            <a:ext cx="4062412" cy="40624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702520"/>
              </a:avLst>
            </a:prstTxWarp>
          </a:bodyPr>
          <a:lstStyle/>
          <a:p>
            <a:pPr algn="ctr"/>
            <a:r>
              <a:rPr lang="ru-RU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"/>
                <a:cs typeface="Arial"/>
              </a:rPr>
              <a:t>ХВ</a:t>
            </a:r>
            <a:r>
              <a:rPr lang="hu-HU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"/>
                <a:cs typeface="Arial"/>
              </a:rPr>
              <a:t>A</a:t>
            </a:r>
            <a:r>
              <a:rPr lang="az-Cyrl-AZ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"/>
                <a:cs typeface="Arial"/>
              </a:rPr>
              <a:t>ЛА</a:t>
            </a:r>
            <a:r>
              <a:rPr lang="ru-RU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"/>
                <a:cs typeface="Arial"/>
              </a:rPr>
              <a:t> НА ПАЖЊИ!</a:t>
            </a:r>
            <a:endParaRPr lang="hu-HU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" name="Csoportba foglalás 3"/>
          <p:cNvGrpSpPr>
            <a:grpSpLocks noChangeAspect="1"/>
          </p:cNvGrpSpPr>
          <p:nvPr/>
        </p:nvGrpSpPr>
        <p:grpSpPr>
          <a:xfrm>
            <a:off x="2819400" y="1905000"/>
            <a:ext cx="3366168" cy="3501152"/>
            <a:chOff x="1979613" y="692150"/>
            <a:chExt cx="5178722" cy="538638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979613" y="692150"/>
              <a:ext cx="5014912" cy="5386388"/>
            </a:xfrm>
            <a:custGeom>
              <a:avLst/>
              <a:gdLst>
                <a:gd name="T0" fmla="*/ 2658 w 3159"/>
                <a:gd name="T1" fmla="*/ 1021 h 3393"/>
                <a:gd name="T2" fmla="*/ 2683 w 3159"/>
                <a:gd name="T3" fmla="*/ 2341 h 3393"/>
                <a:gd name="T4" fmla="*/ 1453 w 3159"/>
                <a:gd name="T5" fmla="*/ 2086 h 3393"/>
                <a:gd name="T6" fmla="*/ 2895 w 3159"/>
                <a:gd name="T7" fmla="*/ 2617 h 3393"/>
                <a:gd name="T8" fmla="*/ 3019 w 3159"/>
                <a:gd name="T9" fmla="*/ 2785 h 3393"/>
                <a:gd name="T10" fmla="*/ 2761 w 3159"/>
                <a:gd name="T11" fmla="*/ 2893 h 3393"/>
                <a:gd name="T12" fmla="*/ 2385 w 3159"/>
                <a:gd name="T13" fmla="*/ 3036 h 3393"/>
                <a:gd name="T14" fmla="*/ 2422 w 3159"/>
                <a:gd name="T15" fmla="*/ 3231 h 3393"/>
                <a:gd name="T16" fmla="*/ 2143 w 3159"/>
                <a:gd name="T17" fmla="*/ 3222 h 3393"/>
                <a:gd name="T18" fmla="*/ 1771 w 3159"/>
                <a:gd name="T19" fmla="*/ 3195 h 3393"/>
                <a:gd name="T20" fmla="*/ 1728 w 3159"/>
                <a:gd name="T21" fmla="*/ 3393 h 3393"/>
                <a:gd name="T22" fmla="*/ 1477 w 3159"/>
                <a:gd name="T23" fmla="*/ 3271 h 3393"/>
                <a:gd name="T24" fmla="*/ 1143 w 3159"/>
                <a:gd name="T25" fmla="*/ 3087 h 3393"/>
                <a:gd name="T26" fmla="*/ 1021 w 3159"/>
                <a:gd name="T27" fmla="*/ 3253 h 3393"/>
                <a:gd name="T28" fmla="*/ 841 w 3159"/>
                <a:gd name="T29" fmla="*/ 3039 h 3393"/>
                <a:gd name="T30" fmla="*/ 628 w 3159"/>
                <a:gd name="T31" fmla="*/ 2743 h 3393"/>
                <a:gd name="T32" fmla="*/ 445 w 3159"/>
                <a:gd name="T33" fmla="*/ 2848 h 3393"/>
                <a:gd name="T34" fmla="*/ 360 w 3159"/>
                <a:gd name="T35" fmla="*/ 2586 h 3393"/>
                <a:gd name="T36" fmla="*/ 301 w 3159"/>
                <a:gd name="T37" fmla="*/ 2244 h 3393"/>
                <a:gd name="T38" fmla="*/ 90 w 3159"/>
                <a:gd name="T39" fmla="*/ 2268 h 3393"/>
                <a:gd name="T40" fmla="*/ 124 w 3159"/>
                <a:gd name="T41" fmla="*/ 1993 h 3393"/>
                <a:gd name="T42" fmla="*/ 201 w 3159"/>
                <a:gd name="T43" fmla="*/ 1620 h 3393"/>
                <a:gd name="T44" fmla="*/ 0 w 3159"/>
                <a:gd name="T45" fmla="*/ 1558 h 3393"/>
                <a:gd name="T46" fmla="*/ 142 w 3159"/>
                <a:gd name="T47" fmla="*/ 1320 h 3393"/>
                <a:gd name="T48" fmla="*/ 393 w 3159"/>
                <a:gd name="T49" fmla="*/ 969 h 3393"/>
                <a:gd name="T50" fmla="*/ 238 w 3159"/>
                <a:gd name="T51" fmla="*/ 819 h 3393"/>
                <a:gd name="T52" fmla="*/ 478 w 3159"/>
                <a:gd name="T53" fmla="*/ 670 h 3393"/>
                <a:gd name="T54" fmla="*/ 829 w 3159"/>
                <a:gd name="T55" fmla="*/ 483 h 3393"/>
                <a:gd name="T56" fmla="*/ 753 w 3159"/>
                <a:gd name="T57" fmla="*/ 288 h 3393"/>
                <a:gd name="T58" fmla="*/ 1030 w 3159"/>
                <a:gd name="T59" fmla="*/ 252 h 3393"/>
                <a:gd name="T60" fmla="*/ 1419 w 3159"/>
                <a:gd name="T61" fmla="*/ 231 h 3393"/>
                <a:gd name="T62" fmla="*/ 1431 w 3159"/>
                <a:gd name="T63" fmla="*/ 22 h 3393"/>
                <a:gd name="T64" fmla="*/ 1699 w 3159"/>
                <a:gd name="T65" fmla="*/ 108 h 3393"/>
                <a:gd name="T66" fmla="*/ 2077 w 3159"/>
                <a:gd name="T67" fmla="*/ 250 h 3393"/>
                <a:gd name="T68" fmla="*/ 2176 w 3159"/>
                <a:gd name="T69" fmla="*/ 66 h 3393"/>
                <a:gd name="T70" fmla="*/ 2382 w 3159"/>
                <a:gd name="T71" fmla="*/ 253 h 3393"/>
                <a:gd name="T72" fmla="*/ 2623 w 3159"/>
                <a:gd name="T73" fmla="*/ 516 h 3393"/>
                <a:gd name="T74" fmla="*/ 2787 w 3159"/>
                <a:gd name="T75" fmla="*/ 385 h 3393"/>
                <a:gd name="T76" fmla="*/ 2907 w 3159"/>
                <a:gd name="T77" fmla="*/ 636 h 3393"/>
                <a:gd name="T78" fmla="*/ 3046 w 3159"/>
                <a:gd name="T79" fmla="*/ 1021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9" h="3393">
                  <a:moveTo>
                    <a:pt x="3046" y="1021"/>
                  </a:moveTo>
                  <a:cubicBezTo>
                    <a:pt x="2852" y="1021"/>
                    <a:pt x="2658" y="1021"/>
                    <a:pt x="2658" y="1021"/>
                  </a:cubicBezTo>
                  <a:cubicBezTo>
                    <a:pt x="1984" y="114"/>
                    <a:pt x="573" y="560"/>
                    <a:pt x="529" y="1672"/>
                  </a:cubicBezTo>
                  <a:cubicBezTo>
                    <a:pt x="528" y="2860"/>
                    <a:pt x="2029" y="3310"/>
                    <a:pt x="2683" y="2341"/>
                  </a:cubicBezTo>
                  <a:lnTo>
                    <a:pt x="1453" y="2341"/>
                  </a:lnTo>
                  <a:lnTo>
                    <a:pt x="1453" y="2086"/>
                  </a:lnTo>
                  <a:lnTo>
                    <a:pt x="3159" y="2088"/>
                  </a:lnTo>
                  <a:cubicBezTo>
                    <a:pt x="3084" y="2371"/>
                    <a:pt x="2953" y="2533"/>
                    <a:pt x="2895" y="2617"/>
                  </a:cubicBezTo>
                  <a:lnTo>
                    <a:pt x="2968" y="2692"/>
                  </a:lnTo>
                  <a:lnTo>
                    <a:pt x="3019" y="2785"/>
                  </a:lnTo>
                  <a:lnTo>
                    <a:pt x="2860" y="2949"/>
                  </a:lnTo>
                  <a:lnTo>
                    <a:pt x="2761" y="2893"/>
                  </a:lnTo>
                  <a:lnTo>
                    <a:pt x="2695" y="2826"/>
                  </a:lnTo>
                  <a:cubicBezTo>
                    <a:pt x="2613" y="2902"/>
                    <a:pt x="2478" y="2989"/>
                    <a:pt x="2385" y="3036"/>
                  </a:cubicBezTo>
                  <a:lnTo>
                    <a:pt x="2413" y="3120"/>
                  </a:lnTo>
                  <a:lnTo>
                    <a:pt x="2422" y="3231"/>
                  </a:lnTo>
                  <a:lnTo>
                    <a:pt x="2209" y="3312"/>
                  </a:lnTo>
                  <a:lnTo>
                    <a:pt x="2143" y="3222"/>
                  </a:lnTo>
                  <a:lnTo>
                    <a:pt x="2115" y="3139"/>
                  </a:lnTo>
                  <a:cubicBezTo>
                    <a:pt x="2037" y="3166"/>
                    <a:pt x="1882" y="3197"/>
                    <a:pt x="1771" y="3195"/>
                  </a:cubicBezTo>
                  <a:lnTo>
                    <a:pt x="1767" y="3282"/>
                  </a:lnTo>
                  <a:lnTo>
                    <a:pt x="1728" y="3393"/>
                  </a:lnTo>
                  <a:lnTo>
                    <a:pt x="1500" y="3379"/>
                  </a:lnTo>
                  <a:lnTo>
                    <a:pt x="1477" y="3271"/>
                  </a:lnTo>
                  <a:lnTo>
                    <a:pt x="1483" y="3180"/>
                  </a:lnTo>
                  <a:cubicBezTo>
                    <a:pt x="1411" y="3174"/>
                    <a:pt x="1230" y="3132"/>
                    <a:pt x="1143" y="3087"/>
                  </a:cubicBezTo>
                  <a:lnTo>
                    <a:pt x="1101" y="3172"/>
                  </a:lnTo>
                  <a:lnTo>
                    <a:pt x="1021" y="3253"/>
                  </a:lnTo>
                  <a:lnTo>
                    <a:pt x="816" y="3148"/>
                  </a:lnTo>
                  <a:lnTo>
                    <a:pt x="841" y="3039"/>
                  </a:lnTo>
                  <a:lnTo>
                    <a:pt x="885" y="2955"/>
                  </a:lnTo>
                  <a:cubicBezTo>
                    <a:pt x="806" y="2901"/>
                    <a:pt x="684" y="2811"/>
                    <a:pt x="628" y="2743"/>
                  </a:cubicBezTo>
                  <a:lnTo>
                    <a:pt x="550" y="2805"/>
                  </a:lnTo>
                  <a:lnTo>
                    <a:pt x="445" y="2848"/>
                  </a:lnTo>
                  <a:lnTo>
                    <a:pt x="300" y="2671"/>
                  </a:lnTo>
                  <a:lnTo>
                    <a:pt x="360" y="2586"/>
                  </a:lnTo>
                  <a:lnTo>
                    <a:pt x="445" y="2521"/>
                  </a:lnTo>
                  <a:cubicBezTo>
                    <a:pt x="400" y="2452"/>
                    <a:pt x="346" y="2353"/>
                    <a:pt x="301" y="2244"/>
                  </a:cubicBezTo>
                  <a:lnTo>
                    <a:pt x="201" y="2272"/>
                  </a:lnTo>
                  <a:lnTo>
                    <a:pt x="90" y="2268"/>
                  </a:lnTo>
                  <a:lnTo>
                    <a:pt x="30" y="2047"/>
                  </a:lnTo>
                  <a:lnTo>
                    <a:pt x="124" y="1993"/>
                  </a:lnTo>
                  <a:lnTo>
                    <a:pt x="223" y="1969"/>
                  </a:lnTo>
                  <a:cubicBezTo>
                    <a:pt x="201" y="1845"/>
                    <a:pt x="196" y="1747"/>
                    <a:pt x="201" y="1620"/>
                  </a:cubicBezTo>
                  <a:lnTo>
                    <a:pt x="103" y="1605"/>
                  </a:lnTo>
                  <a:lnTo>
                    <a:pt x="0" y="1558"/>
                  </a:lnTo>
                  <a:lnTo>
                    <a:pt x="33" y="1332"/>
                  </a:lnTo>
                  <a:lnTo>
                    <a:pt x="142" y="1320"/>
                  </a:lnTo>
                  <a:lnTo>
                    <a:pt x="244" y="1335"/>
                  </a:lnTo>
                  <a:cubicBezTo>
                    <a:pt x="280" y="1204"/>
                    <a:pt x="318" y="1113"/>
                    <a:pt x="393" y="969"/>
                  </a:cubicBezTo>
                  <a:lnTo>
                    <a:pt x="309" y="909"/>
                  </a:lnTo>
                  <a:lnTo>
                    <a:pt x="238" y="819"/>
                  </a:lnTo>
                  <a:lnTo>
                    <a:pt x="372" y="631"/>
                  </a:lnTo>
                  <a:lnTo>
                    <a:pt x="478" y="670"/>
                  </a:lnTo>
                  <a:lnTo>
                    <a:pt x="558" y="732"/>
                  </a:lnTo>
                  <a:cubicBezTo>
                    <a:pt x="604" y="678"/>
                    <a:pt x="709" y="571"/>
                    <a:pt x="829" y="483"/>
                  </a:cubicBezTo>
                  <a:lnTo>
                    <a:pt x="780" y="399"/>
                  </a:lnTo>
                  <a:lnTo>
                    <a:pt x="753" y="288"/>
                  </a:lnTo>
                  <a:lnTo>
                    <a:pt x="949" y="174"/>
                  </a:lnTo>
                  <a:lnTo>
                    <a:pt x="1030" y="252"/>
                  </a:lnTo>
                  <a:lnTo>
                    <a:pt x="1077" y="340"/>
                  </a:lnTo>
                  <a:cubicBezTo>
                    <a:pt x="1149" y="307"/>
                    <a:pt x="1272" y="258"/>
                    <a:pt x="1419" y="231"/>
                  </a:cubicBezTo>
                  <a:lnTo>
                    <a:pt x="1410" y="132"/>
                  </a:lnTo>
                  <a:lnTo>
                    <a:pt x="1431" y="22"/>
                  </a:lnTo>
                  <a:lnTo>
                    <a:pt x="1659" y="0"/>
                  </a:lnTo>
                  <a:lnTo>
                    <a:pt x="1699" y="108"/>
                  </a:lnTo>
                  <a:lnTo>
                    <a:pt x="1705" y="204"/>
                  </a:lnTo>
                  <a:cubicBezTo>
                    <a:pt x="1806" y="201"/>
                    <a:pt x="1926" y="219"/>
                    <a:pt x="2077" y="250"/>
                  </a:cubicBezTo>
                  <a:lnTo>
                    <a:pt x="2110" y="153"/>
                  </a:lnTo>
                  <a:lnTo>
                    <a:pt x="2176" y="66"/>
                  </a:lnTo>
                  <a:lnTo>
                    <a:pt x="2392" y="142"/>
                  </a:lnTo>
                  <a:lnTo>
                    <a:pt x="2382" y="253"/>
                  </a:lnTo>
                  <a:lnTo>
                    <a:pt x="2347" y="348"/>
                  </a:lnTo>
                  <a:cubicBezTo>
                    <a:pt x="2401" y="369"/>
                    <a:pt x="2535" y="450"/>
                    <a:pt x="2623" y="516"/>
                  </a:cubicBezTo>
                  <a:cubicBezTo>
                    <a:pt x="2658" y="477"/>
                    <a:pt x="2694" y="439"/>
                    <a:pt x="2694" y="439"/>
                  </a:cubicBezTo>
                  <a:lnTo>
                    <a:pt x="2787" y="385"/>
                  </a:lnTo>
                  <a:lnTo>
                    <a:pt x="2958" y="541"/>
                  </a:lnTo>
                  <a:lnTo>
                    <a:pt x="2907" y="636"/>
                  </a:lnTo>
                  <a:cubicBezTo>
                    <a:pt x="2907" y="636"/>
                    <a:pt x="2870" y="675"/>
                    <a:pt x="2833" y="714"/>
                  </a:cubicBezTo>
                  <a:cubicBezTo>
                    <a:pt x="2947" y="844"/>
                    <a:pt x="2982" y="909"/>
                    <a:pt x="3046" y="1021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mpd="sng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76600" y="2768753"/>
              <a:ext cx="3881735" cy="142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>
              <a:spAutoFit/>
            </a:bodyPr>
            <a:lstStyle/>
            <a:p>
              <a:r>
                <a:rPr lang="hu-HU" altLang="hu-HU" sz="6000" b="1" dirty="0">
                  <a:solidFill>
                    <a:srgbClr val="000099"/>
                  </a:solidFill>
                  <a:latin typeface="ITC Bookman" pitchFamily="18" charset="0"/>
                </a:rPr>
                <a:t>BÁNKI</a:t>
              </a: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10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2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122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10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11" name="Text Box 60"/>
          <p:cNvSpPr txBox="1">
            <a:spLocks noChangeArrowheads="1"/>
          </p:cNvSpPr>
          <p:nvPr/>
        </p:nvSpPr>
        <p:spPr bwMode="auto">
          <a:xfrm>
            <a:off x="2183606" y="955357"/>
            <a:ext cx="515778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У</a:t>
            </a:r>
            <a:r>
              <a:rPr lang="sr-Latn-CS" sz="3200" b="1" dirty="0">
                <a:solidFill>
                  <a:srgbClr val="FFFF00"/>
                </a:solidFill>
              </a:rPr>
              <a:t>прављање </a:t>
            </a:r>
            <a:r>
              <a:rPr lang="sr-Latn-CS" sz="3200" b="1" dirty="0" smtClean="0">
                <a:solidFill>
                  <a:srgbClr val="FFFF00"/>
                </a:solidFill>
              </a:rPr>
              <a:t>у</a:t>
            </a:r>
            <a:r>
              <a:rPr lang="sr-Latn-CS" sz="3200" dirty="0" smtClean="0"/>
              <a:t> </a:t>
            </a:r>
            <a:r>
              <a:rPr lang="sr-Latn-CS" sz="3200" b="1" dirty="0" smtClean="0">
                <a:solidFill>
                  <a:srgbClr val="FFFF00"/>
                </a:solidFill>
              </a:rPr>
              <a:t>рукама Bладe</a:t>
            </a:r>
            <a:endParaRPr lang="hu-HU" sz="3200" b="1" dirty="0">
              <a:solidFill>
                <a:srgbClr val="FFFF0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519468" y="1600200"/>
            <a:ext cx="2105063" cy="46166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just">
              <a:spcBef>
                <a:spcPct val="40000"/>
              </a:spcBef>
              <a:buNone/>
            </a:pPr>
            <a:r>
              <a:rPr lang="sr-Latn-CS" sz="2400" dirty="0" smtClean="0">
                <a:solidFill>
                  <a:srgbClr val="FFFF00"/>
                </a:solidFill>
              </a:rPr>
              <a:t>донети одлукe</a:t>
            </a:r>
            <a:endParaRPr lang="hu-H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88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ChangeArrowheads="1"/>
          </p:cNvSpPr>
          <p:nvPr/>
        </p:nvSpPr>
        <p:spPr bwMode="auto">
          <a:xfrm>
            <a:off x="107950" y="1443038"/>
            <a:ext cx="9036050" cy="1223962"/>
          </a:xfrm>
          <a:prstGeom prst="rect">
            <a:avLst/>
          </a:prstGeom>
          <a:gradFill rotWithShape="1">
            <a:gsLst>
              <a:gs pos="0">
                <a:srgbClr val="3399FF">
                  <a:gamma/>
                  <a:shade val="0"/>
                  <a:invGamma/>
                </a:srgbClr>
              </a:gs>
              <a:gs pos="100000">
                <a:srgbClr val="3399FF">
                  <a:alpha val="25000"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defRPr/>
            </a:pPr>
            <a:r>
              <a:rPr 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инист</a:t>
            </a:r>
            <a:r>
              <a:rPr lang="hu-H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рств</a:t>
            </a:r>
            <a:r>
              <a:rPr lang="hu-H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0" y="822326"/>
            <a:ext cx="91440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 dirty="0"/>
              <a:t>С</a:t>
            </a:r>
            <a:r>
              <a:rPr lang="sr-Latn-CS" sz="3600" dirty="0"/>
              <a:t>екторск</a:t>
            </a:r>
            <a:r>
              <a:rPr lang="hu-HU" dirty="0"/>
              <a:t>a</a:t>
            </a:r>
            <a:r>
              <a:rPr lang="sr-Latn-CS" dirty="0"/>
              <a:t> одговорност</a:t>
            </a:r>
            <a:endParaRPr lang="ru-RU" dirty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95288" y="1801813"/>
            <a:ext cx="2009775" cy="7207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FF0000">
                  <a:alpha val="42000"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Пољопривредн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4826000" y="1803400"/>
            <a:ext cx="1795463" cy="7207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FF0000">
                  <a:alpha val="42000"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r-Latn-C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Здравља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6913563" y="1801813"/>
            <a:ext cx="1833562" cy="7207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FF0000">
                  <a:alpha val="42000"/>
                </a:srgbClr>
              </a:gs>
            </a:gsLst>
            <a:path path="shape">
              <a:fillToRect l="50000" t="50000" r="50000" b="50000"/>
            </a:path>
          </a:gra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Економије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31" name="Rectangle 17"/>
          <p:cNvSpPr>
            <a:spLocks noChangeArrowheads="1"/>
          </p:cNvSpPr>
          <p:nvPr/>
        </p:nvSpPr>
        <p:spPr bwMode="auto">
          <a:xfrm>
            <a:off x="2627313" y="1803400"/>
            <a:ext cx="1882775" cy="7207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FF0000">
                  <a:alpha val="42000"/>
                </a:srgbClr>
              </a:gs>
            </a:gsLst>
            <a:path path="shape">
              <a:fillToRect l="50000" t="50000" r="50000" b="50000"/>
            </a:path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z-Cyrl-A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</a:t>
            </a:r>
            <a:r>
              <a:rPr lang="sr-Latn-C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нутрашњих</a:t>
            </a:r>
            <a:endParaRPr lang="sr-Latn-CS" sz="1400" dirty="0" smtClean="0"/>
          </a:p>
          <a:p>
            <a:pPr algn="ctr"/>
            <a:r>
              <a:rPr lang="sr-Latn-C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послова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Csoportba foglalás 1"/>
          <p:cNvGrpSpPr/>
          <p:nvPr/>
        </p:nvGrpSpPr>
        <p:grpSpPr>
          <a:xfrm>
            <a:off x="395288" y="2743199"/>
            <a:ext cx="8353425" cy="3886201"/>
            <a:chOff x="395288" y="1844675"/>
            <a:chExt cx="8353425" cy="3240088"/>
          </a:xfrm>
        </p:grpSpPr>
        <p:sp>
          <p:nvSpPr>
            <p:cNvPr id="293892" name="Rectangle 4"/>
            <p:cNvSpPr>
              <a:spLocks noChangeArrowheads="1"/>
            </p:cNvSpPr>
            <p:nvPr/>
          </p:nvSpPr>
          <p:spPr bwMode="auto">
            <a:xfrm>
              <a:off x="6913563" y="1844675"/>
              <a:ext cx="1833562" cy="324008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hu-HU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395288" y="1844675"/>
              <a:ext cx="2009775" cy="324008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hu-HU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4826000" y="1844675"/>
              <a:ext cx="1806575" cy="324008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hu-HU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032250" y="1844675"/>
              <a:ext cx="1920875" cy="64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hu-HU" b="1">
                <a:solidFill>
                  <a:srgbClr val="FFFF00"/>
                </a:solidFill>
              </a:endParaRPr>
            </a:p>
            <a:p>
              <a:pPr algn="ctr"/>
              <a:endParaRPr lang="hu-HU" b="1">
                <a:solidFill>
                  <a:srgbClr val="FFFF00"/>
                </a:solidFill>
              </a:endParaRP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826000" y="1844675"/>
              <a:ext cx="1833563" cy="2044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z-Cyrl-AZ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Е</a:t>
              </a:r>
              <a:r>
                <a:rPr lang="hu-HU" sz="2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пиде-миолошкa</a:t>
              </a:r>
              <a:endPara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ru-R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катастроф</a:t>
              </a:r>
              <a:r>
                <a:rPr lang="hu-H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  <a:p>
              <a:pPr algn="ctr"/>
              <a:endParaRPr lang="hu-HU" b="1" dirty="0">
                <a:solidFill>
                  <a:srgbClr val="FFFF00"/>
                </a:solidFill>
              </a:endParaRPr>
            </a:p>
          </p:txBody>
        </p:sp>
        <p:sp>
          <p:nvSpPr>
            <p:cNvPr id="9228" name="Text Box 14"/>
            <p:cNvSpPr txBox="1">
              <a:spLocks noChangeArrowheads="1"/>
            </p:cNvSpPr>
            <p:nvPr/>
          </p:nvSpPr>
          <p:spPr bwMode="auto">
            <a:xfrm>
              <a:off x="6913563" y="1844675"/>
              <a:ext cx="1835150" cy="11498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z-Cyrl-AZ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</a:t>
              </a:r>
              <a:r>
                <a:rPr lang="hu-HU" sz="2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</a:t>
              </a:r>
              <a:r>
                <a:rPr lang="hu-HU" sz="2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иврeднa</a:t>
              </a:r>
              <a:endPara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ru-RU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катастроф</a:t>
              </a:r>
              <a:r>
                <a:rPr lang="hu-H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</p:txBody>
        </p:sp>
        <p:sp>
          <p:nvSpPr>
            <p:cNvPr id="9229" name="Text Box 15"/>
            <p:cNvSpPr txBox="1">
              <a:spLocks noChangeArrowheads="1"/>
            </p:cNvSpPr>
            <p:nvPr/>
          </p:nvSpPr>
          <p:spPr bwMode="auto">
            <a:xfrm>
              <a:off x="395288" y="1844675"/>
              <a:ext cx="2009775" cy="2427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2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Eпизоотиjскa</a:t>
              </a:r>
              <a:r>
                <a:rPr lang="hu-HU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</a:t>
              </a:r>
              <a:endPara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sr-Latn-C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Еколошка </a:t>
              </a:r>
              <a:r>
                <a:rPr lang="ru-RU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катастрофа</a:t>
              </a:r>
              <a:endPara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endParaRPr lang="hu-HU" b="1" dirty="0">
                <a:solidFill>
                  <a:srgbClr val="FFFF00"/>
                </a:solidFill>
              </a:endParaRPr>
            </a:p>
            <a:p>
              <a:pPr algn="ctr"/>
              <a:endParaRPr lang="hu-HU" b="1" dirty="0">
                <a:solidFill>
                  <a:srgbClr val="FFFF00"/>
                </a:solidFill>
              </a:endParaRPr>
            </a:p>
          </p:txBody>
        </p:sp>
        <p:sp>
          <p:nvSpPr>
            <p:cNvPr id="293906" name="Rectangle 18"/>
            <p:cNvSpPr>
              <a:spLocks noChangeArrowheads="1"/>
            </p:cNvSpPr>
            <p:nvPr/>
          </p:nvSpPr>
          <p:spPr bwMode="auto">
            <a:xfrm>
              <a:off x="2627313" y="1844675"/>
              <a:ext cx="1868487" cy="324008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hu-HU">
                <a:solidFill>
                  <a:srgbClr val="FFFF00"/>
                </a:solidFill>
                <a:cs typeface="+mn-cs"/>
              </a:endParaRPr>
            </a:p>
            <a:p>
              <a:pPr algn="ctr">
                <a:defRPr/>
              </a:pPr>
              <a:endParaRPr lang="hu-HU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9233" name="Text Box 19"/>
            <p:cNvSpPr txBox="1">
              <a:spLocks noChangeArrowheads="1"/>
            </p:cNvSpPr>
            <p:nvPr/>
          </p:nvSpPr>
          <p:spPr bwMode="auto">
            <a:xfrm>
              <a:off x="2627313" y="1844675"/>
              <a:ext cx="1917700" cy="16609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sr-Latn-C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Масовнa миграцијa,</a:t>
              </a:r>
              <a:endPara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sr-Latn-C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Поплава</a:t>
              </a:r>
              <a:endPara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9234" name="Text Box 5"/>
          <p:cNvSpPr txBox="1">
            <a:spLocks noChangeArrowheads="1"/>
          </p:cNvSpPr>
          <p:nvPr/>
        </p:nvSpPr>
        <p:spPr bwMode="auto">
          <a:xfrm>
            <a:off x="8642350" y="6375400"/>
            <a:ext cx="5016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hu-HU" sz="120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 smtClean="0">
                  <a:solidFill>
                    <a:srgbClr val="002060"/>
                  </a:solidFill>
                  <a:latin typeface="Book Antiqua" panose="02040602050305030304" pitchFamily="18" charset="0"/>
                </a:rPr>
                <a:t>Development of master curricula for natural disasters risk management in Western Balkan countries</a:t>
              </a:r>
              <a:endParaRPr lang="bs-Latn-BA" sz="1400" dirty="0">
                <a:solidFill>
                  <a:srgbClr val="002060"/>
                </a:solidFill>
                <a:latin typeface="Book Antiqua" panose="02040602050305030304" pitchFamily="18" charset="0"/>
              </a:endParaRPr>
            </a:p>
          </p:txBody>
        </p:sp>
        <p:cxnSp>
          <p:nvCxnSpPr>
            <p:cNvPr id="22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10" descr="final_col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24" name="Picture 11" descr="eu_flag_co_funded_pos_[rgb]_right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5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0" y="781049"/>
            <a:ext cx="91440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sr-Latn-CS" sz="3600" dirty="0"/>
              <a:t>Управљање катастрофама</a:t>
            </a:r>
            <a:endParaRPr lang="hu-HU" altLang="hu-HU" sz="3600" dirty="0"/>
          </a:p>
        </p:txBody>
      </p:sp>
      <p:sp>
        <p:nvSpPr>
          <p:cNvPr id="24587" name="AutoShape 42"/>
          <p:cNvSpPr>
            <a:spLocks noChangeAspect="1" noChangeArrowheads="1"/>
          </p:cNvSpPr>
          <p:nvPr/>
        </p:nvSpPr>
        <p:spPr bwMode="auto">
          <a:xfrm>
            <a:off x="76200" y="2760888"/>
            <a:ext cx="3060700" cy="1973262"/>
          </a:xfrm>
          <a:prstGeom prst="chevron">
            <a:avLst>
              <a:gd name="adj" fmla="val 10648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0" tIns="36000" rIns="0" bIns="0" anchorCtr="1"/>
          <a:lstStyle/>
          <a:p>
            <a:pPr>
              <a:spcBef>
                <a:spcPct val="60000"/>
              </a:spcBef>
              <a:buClr>
                <a:srgbClr val="00FF00"/>
              </a:buClr>
              <a:buSzPct val="65000"/>
              <a:buFont typeface="Arial" panose="020B0604020202020204" pitchFamily="34" charset="0"/>
              <a:buNone/>
            </a:pPr>
            <a:r>
              <a:rPr lang="sr-Latn-CS" sz="2000" dirty="0"/>
              <a:t>Припреме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0" y="0"/>
            <a:ext cx="9144000" cy="723900"/>
            <a:chOff x="0" y="0"/>
            <a:chExt cx="9144000" cy="723900"/>
          </a:xfrm>
        </p:grpSpPr>
        <p:sp>
          <p:nvSpPr>
            <p:cNvPr id="27" name="Title 1"/>
            <p:cNvSpPr txBox="1">
              <a:spLocks/>
            </p:cNvSpPr>
            <p:nvPr/>
          </p:nvSpPr>
          <p:spPr>
            <a:xfrm>
              <a:off x="1981200" y="152400"/>
              <a:ext cx="5562600" cy="380999"/>
            </a:xfrm>
            <a:prstGeom prst="rect">
              <a:avLst/>
            </a:prstGeom>
            <a:effectLst>
              <a:outerShdw dist="12700" dir="5400000" algn="ctr" rotWithShape="0">
                <a:schemeClr val="tx1"/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1400">
                  <a:solidFill>
                    <a:srgbClr val="FFFF00"/>
                  </a:solidFill>
                  <a:latin typeface="Book Antiqua" panose="02040602050305030304" pitchFamily="18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Development of master curricula for natural disasters risk management in Western Balkan countries</a:t>
              </a:r>
              <a:endParaRPr lang="bs-Latn-BA" dirty="0"/>
            </a:p>
          </p:txBody>
        </p:sp>
        <p:cxnSp>
          <p:nvCxnSpPr>
            <p:cNvPr id="28" name="Straight Connector 6"/>
            <p:cNvCxnSpPr/>
            <p:nvPr/>
          </p:nvCxnSpPr>
          <p:spPr>
            <a:xfrm>
              <a:off x="0" y="723900"/>
              <a:ext cx="9144000" cy="0"/>
            </a:xfrm>
            <a:prstGeom prst="line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10" descr="final_colo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47800" cy="685800"/>
            </a:xfrm>
            <a:prstGeom prst="rect">
              <a:avLst/>
            </a:prstGeom>
          </p:spPr>
        </p:pic>
        <p:pic>
          <p:nvPicPr>
            <p:cNvPr id="30" name="Picture 11" descr="eu_flag_co_funded_pos_[rgb]_right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00" y="152400"/>
              <a:ext cx="1676400" cy="409575"/>
            </a:xfrm>
            <a:prstGeom prst="rect">
              <a:avLst/>
            </a:prstGeom>
          </p:spPr>
        </p:pic>
      </p:grp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3168000" y="2362200"/>
            <a:ext cx="0" cy="2772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wrap="none" lIns="0" tIns="0" rIns="0" bIns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47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1668</Words>
  <Application>Microsoft Office PowerPoint</Application>
  <PresentationFormat>Diavetítés a képernyőre (4:3 oldalarány)</PresentationFormat>
  <Paragraphs>348</Paragraphs>
  <Slides>67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67</vt:i4>
      </vt:variant>
    </vt:vector>
  </HeadingPairs>
  <TitlesOfParts>
    <vt:vector size="75" baseType="lpstr">
      <vt:lpstr>ＭＳ Ｐゴシック</vt:lpstr>
      <vt:lpstr>Arial</vt:lpstr>
      <vt:lpstr>Arial Unicode MS</vt:lpstr>
      <vt:lpstr>Book Antiqua</vt:lpstr>
      <vt:lpstr>Calibri</vt:lpstr>
      <vt:lpstr>ITC Bookman</vt:lpstr>
      <vt:lpstr>Times New Roman</vt:lpstr>
      <vt:lpstr>Office Theme</vt:lpstr>
      <vt:lpstr>Development of master curricula for natural disasters risk management in Western Balkan countries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Добротворне организације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Медицинска евакуација</vt:lpstr>
      <vt:lpstr>PowerPoint-bemutató</vt:lpstr>
      <vt:lpstr>PowerPoint-bemutató</vt:lpstr>
      <vt:lpstr>PowerPoint-bemutató</vt:lpstr>
      <vt:lpstr>PowerPoint-bemutató</vt:lpstr>
      <vt:lpstr>Техничка опрема</vt:lpstr>
      <vt:lpstr>Затварање просторa</vt:lpstr>
      <vt:lpstr>Снабдевање</vt:lpstr>
      <vt:lpstr>PowerPoint-bemutató</vt:lpstr>
      <vt:lpstr>PowerPoint-bemutató</vt:lpstr>
      <vt:lpstr>C-17  „GLOBEMASTER III”</vt:lpstr>
      <vt:lpstr>Хуманитарнa помоћ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GBI</cp:lastModifiedBy>
  <cp:revision>210</cp:revision>
  <dcterms:created xsi:type="dcterms:W3CDTF">2006-08-16T00:00:00Z</dcterms:created>
  <dcterms:modified xsi:type="dcterms:W3CDTF">2017-05-23T07:45:42Z</dcterms:modified>
</cp:coreProperties>
</file>